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heme/theme2.xml" ContentType="application/vnd.openxmlformats-officedocument.theme+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507" r:id="rId2"/>
    <p:sldId id="508" r:id="rId3"/>
    <p:sldId id="355" r:id="rId4"/>
    <p:sldId id="455" r:id="rId5"/>
  </p:sldIdLst>
  <p:sldSz cx="6400800" cy="4800600"/>
  <p:notesSz cx="6950075" cy="9236075"/>
  <p:custDataLst>
    <p:tags r:id="rId7"/>
  </p:custDataLst>
  <p:defaultTextStyle>
    <a:defPPr>
      <a:defRPr lang="en-US"/>
    </a:defPPr>
    <a:lvl1pPr marL="0" algn="l" defTabSz="537667" rtl="0" eaLnBrk="1" latinLnBrk="0" hangingPunct="1">
      <a:defRPr sz="1058" kern="1200">
        <a:solidFill>
          <a:schemeClr val="tx1"/>
        </a:solidFill>
        <a:latin typeface="+mn-lt"/>
        <a:ea typeface="+mn-ea"/>
        <a:cs typeface="+mn-cs"/>
      </a:defRPr>
    </a:lvl1pPr>
    <a:lvl2pPr marL="268834" algn="l" defTabSz="537667" rtl="0" eaLnBrk="1" latinLnBrk="0" hangingPunct="1">
      <a:defRPr sz="1058" kern="1200">
        <a:solidFill>
          <a:schemeClr val="tx1"/>
        </a:solidFill>
        <a:latin typeface="+mn-lt"/>
        <a:ea typeface="+mn-ea"/>
        <a:cs typeface="+mn-cs"/>
      </a:defRPr>
    </a:lvl2pPr>
    <a:lvl3pPr marL="537667" algn="l" defTabSz="537667" rtl="0" eaLnBrk="1" latinLnBrk="0" hangingPunct="1">
      <a:defRPr sz="1058" kern="1200">
        <a:solidFill>
          <a:schemeClr val="tx1"/>
        </a:solidFill>
        <a:latin typeface="+mn-lt"/>
        <a:ea typeface="+mn-ea"/>
        <a:cs typeface="+mn-cs"/>
      </a:defRPr>
    </a:lvl3pPr>
    <a:lvl4pPr marL="806501" algn="l" defTabSz="537667" rtl="0" eaLnBrk="1" latinLnBrk="0" hangingPunct="1">
      <a:defRPr sz="1058" kern="1200">
        <a:solidFill>
          <a:schemeClr val="tx1"/>
        </a:solidFill>
        <a:latin typeface="+mn-lt"/>
        <a:ea typeface="+mn-ea"/>
        <a:cs typeface="+mn-cs"/>
      </a:defRPr>
    </a:lvl4pPr>
    <a:lvl5pPr marL="1075334" algn="l" defTabSz="537667" rtl="0" eaLnBrk="1" latinLnBrk="0" hangingPunct="1">
      <a:defRPr sz="1058" kern="1200">
        <a:solidFill>
          <a:schemeClr val="tx1"/>
        </a:solidFill>
        <a:latin typeface="+mn-lt"/>
        <a:ea typeface="+mn-ea"/>
        <a:cs typeface="+mn-cs"/>
      </a:defRPr>
    </a:lvl5pPr>
    <a:lvl6pPr marL="1344168" algn="l" defTabSz="537667" rtl="0" eaLnBrk="1" latinLnBrk="0" hangingPunct="1">
      <a:defRPr sz="1058" kern="1200">
        <a:solidFill>
          <a:schemeClr val="tx1"/>
        </a:solidFill>
        <a:latin typeface="+mn-lt"/>
        <a:ea typeface="+mn-ea"/>
        <a:cs typeface="+mn-cs"/>
      </a:defRPr>
    </a:lvl6pPr>
    <a:lvl7pPr marL="1613002" algn="l" defTabSz="537667" rtl="0" eaLnBrk="1" latinLnBrk="0" hangingPunct="1">
      <a:defRPr sz="1058" kern="1200">
        <a:solidFill>
          <a:schemeClr val="tx1"/>
        </a:solidFill>
        <a:latin typeface="+mn-lt"/>
        <a:ea typeface="+mn-ea"/>
        <a:cs typeface="+mn-cs"/>
      </a:defRPr>
    </a:lvl7pPr>
    <a:lvl8pPr marL="1881835" algn="l" defTabSz="537667" rtl="0" eaLnBrk="1" latinLnBrk="0" hangingPunct="1">
      <a:defRPr sz="1058" kern="1200">
        <a:solidFill>
          <a:schemeClr val="tx1"/>
        </a:solidFill>
        <a:latin typeface="+mn-lt"/>
        <a:ea typeface="+mn-ea"/>
        <a:cs typeface="+mn-cs"/>
      </a:defRPr>
    </a:lvl8pPr>
    <a:lvl9pPr marL="2150669" algn="l" defTabSz="537667" rtl="0" eaLnBrk="1" latinLnBrk="0" hangingPunct="1">
      <a:defRPr sz="1058"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F5F34E8-2169-4EE2-A3ED-D5DFF6C3155F}">
          <p14:sldIdLst>
            <p14:sldId id="507"/>
            <p14:sldId id="508"/>
            <p14:sldId id="355"/>
            <p14:sldId id="455"/>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4" clrIdx="1"/>
  <p:cmAuthor id="3" name="Barnhart, Jonathan" initials="BJ" lastIdx="34" clrIdx="2">
    <p:extLst>
      <p:ext uri="{19B8F6BF-5375-455C-9EA6-DF929625EA0E}">
        <p15:presenceInfo xmlns:p15="http://schemas.microsoft.com/office/powerpoint/2012/main" userId="S::jbarnhart@eab.com::c31876ff-289b-4b47-a612-12e0fdd05b4c" providerId="AD"/>
      </p:ext>
    </p:extLst>
  </p:cmAuthor>
  <p:cmAuthor id="4" name="Thayer, Brooke" initials="TB" lastIdx="51" clrIdx="3">
    <p:extLst>
      <p:ext uri="{19B8F6BF-5375-455C-9EA6-DF929625EA0E}">
        <p15:presenceInfo xmlns:p15="http://schemas.microsoft.com/office/powerpoint/2012/main" userId="S::bthayer@eab.com::ac16d265-0a60-4584-9f48-ba2379be5418" providerId="AD"/>
      </p:ext>
    </p:extLst>
  </p:cmAuthor>
  <p:cmAuthor id="5" name="Ann Forman Lippens" initials="AFL" lastIdx="2" clrIdx="4">
    <p:extLst>
      <p:ext uri="{19B8F6BF-5375-455C-9EA6-DF929625EA0E}">
        <p15:presenceInfo xmlns:p15="http://schemas.microsoft.com/office/powerpoint/2012/main" userId="Ann Forman Lippens" providerId="None"/>
      </p:ext>
    </p:extLst>
  </p:cmAuthor>
  <p:cmAuthor id="6" name="Belay, Kurubel" initials="BK" lastIdx="34" clrIdx="5">
    <p:extLst>
      <p:ext uri="{19B8F6BF-5375-455C-9EA6-DF929625EA0E}">
        <p15:presenceInfo xmlns:p15="http://schemas.microsoft.com/office/powerpoint/2012/main" userId="S::KBelay@eab.com::801905e4-c461-4bda-84ff-976c9377ebf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DF18680-E054-41AD-8BC1-D1AEF772440D}">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89" autoAdjust="0"/>
    <p:restoredTop sz="94595" autoAdjust="0"/>
  </p:normalViewPr>
  <p:slideViewPr>
    <p:cSldViewPr snapToGrid="0" showGuides="1">
      <p:cViewPr varScale="1">
        <p:scale>
          <a:sx n="161" d="100"/>
          <a:sy n="161" d="100"/>
        </p:scale>
        <p:origin x="1800" y="66"/>
      </p:cViewPr>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7"/>
          </a:xfrm>
          <a:prstGeom prst="rect">
            <a:avLst/>
          </a:prstGeom>
        </p:spPr>
        <p:txBody>
          <a:bodyPr vert="horz" lIns="92487" tIns="46244" rIns="92487" bIns="46244" rtlCol="0"/>
          <a:lstStyle>
            <a:lvl1pPr algn="l">
              <a:defRPr sz="1200">
                <a:latin typeface="Verdana" panose="020B0604030504040204" pitchFamily="34" charset="0"/>
              </a:defRPr>
            </a:lvl1pPr>
          </a:lstStyle>
          <a:p>
            <a:endParaRPr lang="en-US" dirty="0"/>
          </a:p>
        </p:txBody>
      </p:sp>
      <p:sp>
        <p:nvSpPr>
          <p:cNvPr id="3" name="Date Placeholder 2"/>
          <p:cNvSpPr>
            <a:spLocks noGrp="1"/>
          </p:cNvSpPr>
          <p:nvPr>
            <p:ph type="dt" idx="1"/>
          </p:nvPr>
        </p:nvSpPr>
        <p:spPr>
          <a:xfrm>
            <a:off x="3936768" y="0"/>
            <a:ext cx="3011699" cy="463407"/>
          </a:xfrm>
          <a:prstGeom prst="rect">
            <a:avLst/>
          </a:prstGeom>
        </p:spPr>
        <p:txBody>
          <a:bodyPr vert="horz" lIns="92487" tIns="46244" rIns="92487" bIns="46244" rtlCol="0"/>
          <a:lstStyle>
            <a:lvl1pPr algn="r">
              <a:defRPr sz="1200">
                <a:latin typeface="Verdana" panose="020B0604030504040204" pitchFamily="34" charset="0"/>
              </a:defRPr>
            </a:lvl1pPr>
          </a:lstStyle>
          <a:p>
            <a:fld id="{635E5181-CEC9-49C9-AE2F-31A35049DD97}" type="datetimeFigureOut">
              <a:rPr lang="en-US" smtClean="0"/>
              <a:pPr/>
              <a:t>7/21/2021</a:t>
            </a:fld>
            <a:endParaRPr lang="en-US" dirty="0"/>
          </a:p>
        </p:txBody>
      </p:sp>
      <p:sp>
        <p:nvSpPr>
          <p:cNvPr id="4" name="Slide Image Placeholder 3"/>
          <p:cNvSpPr>
            <a:spLocks noGrp="1" noRot="1" noChangeAspect="1"/>
          </p:cNvSpPr>
          <p:nvPr>
            <p:ph type="sldImg" idx="2"/>
          </p:nvPr>
        </p:nvSpPr>
        <p:spPr>
          <a:xfrm>
            <a:off x="1398588" y="1154113"/>
            <a:ext cx="4152900" cy="3116262"/>
          </a:xfrm>
          <a:prstGeom prst="rect">
            <a:avLst/>
          </a:prstGeom>
          <a:noFill/>
          <a:ln w="12700">
            <a:solidFill>
              <a:prstClr val="black"/>
            </a:solidFill>
          </a:ln>
        </p:spPr>
        <p:txBody>
          <a:bodyPr vert="horz" lIns="92487" tIns="46244" rIns="92487" bIns="46244"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87" tIns="46244" rIns="92487" bIns="4624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772669"/>
            <a:ext cx="3011699" cy="463406"/>
          </a:xfrm>
          <a:prstGeom prst="rect">
            <a:avLst/>
          </a:prstGeom>
        </p:spPr>
        <p:txBody>
          <a:bodyPr vert="horz" lIns="92487" tIns="46244" rIns="92487" bIns="46244" rtlCol="0" anchor="b"/>
          <a:lstStyle>
            <a:lvl1pPr algn="l">
              <a:defRPr sz="1200">
                <a:latin typeface="Verdana" panose="020B0604030504040204" pitchFamily="34" charset="0"/>
              </a:defRPr>
            </a:lvl1pPr>
          </a:lstStyle>
          <a:p>
            <a:endParaRPr lang="en-US" dirty="0"/>
          </a:p>
        </p:txBody>
      </p:sp>
      <p:sp>
        <p:nvSpPr>
          <p:cNvPr id="7" name="Slide Number Placeholder 6"/>
          <p:cNvSpPr>
            <a:spLocks noGrp="1"/>
          </p:cNvSpPr>
          <p:nvPr>
            <p:ph type="sldNum" sz="quarter" idx="5"/>
          </p:nvPr>
        </p:nvSpPr>
        <p:spPr>
          <a:xfrm>
            <a:off x="3936768" y="8772669"/>
            <a:ext cx="3011699" cy="463406"/>
          </a:xfrm>
          <a:prstGeom prst="rect">
            <a:avLst/>
          </a:prstGeom>
        </p:spPr>
        <p:txBody>
          <a:bodyPr vert="horz" lIns="92487" tIns="46244" rIns="92487" bIns="46244" rtlCol="0" anchor="b"/>
          <a:lstStyle>
            <a:lvl1pPr algn="r">
              <a:defRPr sz="1200">
                <a:latin typeface="Verdana" panose="020B0604030504040204" pitchFamily="34" charset="0"/>
              </a:defRPr>
            </a:lvl1pPr>
          </a:lstStyle>
          <a:p>
            <a:fld id="{BF4803AB-2594-4B0A-8DC3-A3880FE8631C}" type="slidenum">
              <a:rPr lang="en-US" smtClean="0"/>
              <a:pPr/>
              <a:t>‹#›</a:t>
            </a:fld>
            <a:endParaRPr lang="en-US" dirty="0"/>
          </a:p>
        </p:txBody>
      </p:sp>
    </p:spTree>
    <p:extLst>
      <p:ext uri="{BB962C8B-B14F-4D97-AF65-F5344CB8AC3E}">
        <p14:creationId xmlns:p14="http://schemas.microsoft.com/office/powerpoint/2010/main" val="414406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Verdana" panose="020B0604030504040204" pitchFamily="34" charset="0"/>
        <a:ea typeface="+mn-ea"/>
        <a:cs typeface="+mn-cs"/>
      </a:defRPr>
    </a:lvl1pPr>
    <a:lvl2pPr marL="457200" algn="l" defTabSz="914400" rtl="0" eaLnBrk="1" latinLnBrk="0" hangingPunct="1">
      <a:defRPr sz="1200" kern="1200">
        <a:solidFill>
          <a:schemeClr val="tx1"/>
        </a:solidFill>
        <a:latin typeface="Verdana" panose="020B0604030504040204" pitchFamily="34" charset="0"/>
        <a:ea typeface="+mn-ea"/>
        <a:cs typeface="+mn-cs"/>
      </a:defRPr>
    </a:lvl2pPr>
    <a:lvl3pPr marL="914400" algn="l" defTabSz="914400" rtl="0" eaLnBrk="1" latinLnBrk="0" hangingPunct="1">
      <a:defRPr sz="1200" kern="1200">
        <a:solidFill>
          <a:schemeClr val="tx1"/>
        </a:solidFill>
        <a:latin typeface="Verdana" panose="020B0604030504040204" pitchFamily="34" charset="0"/>
        <a:ea typeface="+mn-ea"/>
        <a:cs typeface="+mn-cs"/>
      </a:defRPr>
    </a:lvl3pPr>
    <a:lvl4pPr marL="1371600" algn="l" defTabSz="914400" rtl="0" eaLnBrk="1" latinLnBrk="0" hangingPunct="1">
      <a:defRPr sz="1200" kern="1200">
        <a:solidFill>
          <a:schemeClr val="tx1"/>
        </a:solidFill>
        <a:latin typeface="Verdana" panose="020B0604030504040204" pitchFamily="34" charset="0"/>
        <a:ea typeface="+mn-ea"/>
        <a:cs typeface="+mn-cs"/>
      </a:defRPr>
    </a:lvl4pPr>
    <a:lvl5pPr marL="1828800" algn="l" defTabSz="914400" rtl="0" eaLnBrk="1" latinLnBrk="0" hangingPunct="1">
      <a:defRPr sz="1200" kern="1200">
        <a:solidFill>
          <a:schemeClr val="tx1"/>
        </a:solidFill>
        <a:latin typeface="Verdana" panose="020B060403050404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slideMaster" Target="../slideMasters/slideMaster1.xml"/><Relationship Id="rId1" Type="http://schemas.openxmlformats.org/officeDocument/2006/relationships/tags" Target="../tags/tag3.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https://www.eab.com/" TargetMode="External"/><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5.xml"/><Relationship Id="rId6" Type="http://schemas.openxmlformats.org/officeDocument/2006/relationships/hyperlink" Target="https://eab.box.com/v/eab-one-pager-script" TargetMode="External"/><Relationship Id="rId5" Type="http://schemas.openxmlformats.org/officeDocument/2006/relationships/image" Target="../media/image7.png"/><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6.xml"/><Relationship Id="rId6" Type="http://schemas.openxmlformats.org/officeDocument/2006/relationships/hyperlink" Target="https://eab.box.com/v/eab-one-pager-script" TargetMode="External"/><Relationship Id="rId5" Type="http://schemas.openxmlformats.org/officeDocument/2006/relationships/image" Target="../media/image7.png"/><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bg bwMode="gray">
      <p:bgRef idx="1001">
        <a:schemeClr val="bg1"/>
      </p:bgRef>
    </p:bg>
    <p:spTree>
      <p:nvGrpSpPr>
        <p:cNvPr id="1" name=""/>
        <p:cNvGrpSpPr/>
        <p:nvPr/>
      </p:nvGrpSpPr>
      <p:grpSpPr>
        <a:xfrm>
          <a:off x="0" y="0"/>
          <a:ext cx="0" cy="0"/>
          <a:chOff x="0" y="0"/>
          <a:chExt cx="0" cy="0"/>
        </a:xfrm>
      </p:grpSpPr>
      <p:sp>
        <p:nvSpPr>
          <p:cNvPr id="22" name="Rectangle 21"/>
          <p:cNvSpPr/>
          <p:nvPr userDrawn="1"/>
        </p:nvSpPr>
        <p:spPr bwMode="gray">
          <a:xfrm>
            <a:off x="0" y="552450"/>
            <a:ext cx="2502244" cy="4298949"/>
          </a:xfrm>
          <a:prstGeom prst="rect">
            <a:avLst/>
          </a:prstGeom>
          <a:solidFill>
            <a:schemeClr val="accent5"/>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23" name="TextBox 22"/>
          <p:cNvSpPr txBox="1"/>
          <p:nvPr userDrawn="1"/>
        </p:nvSpPr>
        <p:spPr bwMode="gray">
          <a:xfrm>
            <a:off x="264105" y="1739317"/>
            <a:ext cx="2068331" cy="692497"/>
          </a:xfrm>
          <a:prstGeom prst="rect">
            <a:avLst/>
          </a:prstGeom>
          <a:noFill/>
        </p:spPr>
        <p:txBody>
          <a:bodyPr wrap="square" lIns="0" tIns="0" rIns="0" bIns="0" rtlCol="0">
            <a:spAutoFit/>
          </a:bodyPr>
          <a:lstStyle/>
          <a:p>
            <a:pPr algn="l">
              <a:spcBef>
                <a:spcPts val="500"/>
              </a:spcBef>
            </a:pPr>
            <a:r>
              <a:rPr lang="en-US" sz="2500" b="1" dirty="0">
                <a:solidFill>
                  <a:schemeClr val="bg1"/>
                </a:solidFill>
              </a:rPr>
              <a:t>4:3</a:t>
            </a:r>
            <a:br>
              <a:rPr lang="en-US" sz="2500" b="1" dirty="0">
                <a:solidFill>
                  <a:schemeClr val="bg1"/>
                </a:solidFill>
              </a:rPr>
            </a:br>
            <a:r>
              <a:rPr lang="en-US" sz="2000" b="0" dirty="0">
                <a:solidFill>
                  <a:schemeClr val="bg1"/>
                </a:solidFill>
              </a:rPr>
              <a:t>On-screen</a:t>
            </a:r>
          </a:p>
        </p:txBody>
      </p:sp>
      <p:cxnSp>
        <p:nvCxnSpPr>
          <p:cNvPr id="25" name="Straight Connector 24"/>
          <p:cNvCxnSpPr/>
          <p:nvPr userDrawn="1"/>
        </p:nvCxnSpPr>
        <p:spPr bwMode="gray">
          <a:xfrm>
            <a:off x="271463" y="2566000"/>
            <a:ext cx="2060973"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271463" y="2644312"/>
            <a:ext cx="2173362" cy="138499"/>
          </a:xfrm>
          <a:prstGeom prst="rect">
            <a:avLst/>
          </a:prstGeom>
          <a:noFill/>
        </p:spPr>
        <p:txBody>
          <a:bodyPr wrap="square" lIns="0" tIns="0" rIns="0" bIns="0" rtlCol="0">
            <a:spAutoFit/>
          </a:bodyPr>
          <a:lstStyle/>
          <a:p>
            <a:pPr>
              <a:spcBef>
                <a:spcPts val="500"/>
              </a:spcBef>
            </a:pPr>
            <a:r>
              <a:rPr lang="pt-BR" sz="900" b="1" dirty="0">
                <a:solidFill>
                  <a:schemeClr val="bg1"/>
                </a:solidFill>
              </a:rPr>
              <a:t>All projected presentations:</a:t>
            </a:r>
          </a:p>
        </p:txBody>
      </p:sp>
      <p:pic>
        <p:nvPicPr>
          <p:cNvPr id="33" name="Picture 32"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666233" y="552450"/>
            <a:ext cx="3459061" cy="2596812"/>
          </a:xfrm>
          <a:prstGeom prst="rect">
            <a:avLst/>
          </a:prstGeom>
          <a:ln w="6350">
            <a:solidFill>
              <a:schemeClr val="accent4"/>
            </a:solidFill>
            <a:miter lim="800000"/>
          </a:ln>
        </p:spPr>
      </p:pic>
      <p:pic>
        <p:nvPicPr>
          <p:cNvPr id="27" name="Picture 2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271464" y="897430"/>
            <a:ext cx="1244214" cy="477850"/>
          </a:xfrm>
          <a:prstGeom prst="rect">
            <a:avLst/>
          </a:prstGeom>
        </p:spPr>
      </p:pic>
      <p:sp>
        <p:nvSpPr>
          <p:cNvPr id="32" name="TextBox 31"/>
          <p:cNvSpPr txBox="1"/>
          <p:nvPr userDrawn="1"/>
        </p:nvSpPr>
        <p:spPr bwMode="gray">
          <a:xfrm>
            <a:off x="455635" y="2876813"/>
            <a:ext cx="1344839" cy="897682"/>
          </a:xfrm>
          <a:prstGeom prst="rect">
            <a:avLst/>
          </a:prstGeom>
          <a:noFill/>
        </p:spPr>
        <p:txBody>
          <a:bodyPr wrap="square" lIns="0" tIns="0" rIns="0" bIns="0" rtlCol="0">
            <a:spAutoFit/>
          </a:bodyPr>
          <a:lstStyle/>
          <a:p>
            <a:pPr marL="112713" indent="-112713">
              <a:spcBef>
                <a:spcPts val="400"/>
              </a:spcBef>
              <a:buFont typeface="Arial" panose="020B0604020202020204" pitchFamily="34" charset="0"/>
              <a:buChar char="•"/>
            </a:pPr>
            <a:r>
              <a:rPr lang="en-US" sz="900" dirty="0">
                <a:solidFill>
                  <a:schemeClr val="bg1"/>
                </a:solidFill>
              </a:rPr>
              <a:t>National meetings</a:t>
            </a:r>
          </a:p>
          <a:p>
            <a:pPr marL="112713" indent="-112713">
              <a:spcBef>
                <a:spcPts val="400"/>
              </a:spcBef>
              <a:buFont typeface="Arial" panose="020B0604020202020204" pitchFamily="34" charset="0"/>
              <a:buChar char="•"/>
            </a:pPr>
            <a:r>
              <a:rPr lang="en-US" sz="900" dirty="0">
                <a:solidFill>
                  <a:schemeClr val="bg1"/>
                </a:solidFill>
              </a:rPr>
              <a:t>Webconferences</a:t>
            </a:r>
          </a:p>
          <a:p>
            <a:pPr marL="112713" indent="-112713">
              <a:spcBef>
                <a:spcPts val="400"/>
              </a:spcBef>
              <a:buFont typeface="Arial" panose="020B0604020202020204" pitchFamily="34" charset="0"/>
              <a:buChar char="•"/>
            </a:pPr>
            <a:r>
              <a:rPr lang="en-US" sz="900" dirty="0">
                <a:solidFill>
                  <a:schemeClr val="bg1"/>
                </a:solidFill>
              </a:rPr>
              <a:t>Roundtables</a:t>
            </a:r>
          </a:p>
          <a:p>
            <a:pPr marL="112713" indent="-112713">
              <a:spcBef>
                <a:spcPts val="400"/>
              </a:spcBef>
              <a:buFont typeface="Arial" panose="020B0604020202020204" pitchFamily="34" charset="0"/>
              <a:buChar char="•"/>
            </a:pPr>
            <a:r>
              <a:rPr lang="en-US" sz="900" dirty="0">
                <a:solidFill>
                  <a:schemeClr val="bg1"/>
                </a:solidFill>
              </a:rPr>
              <a:t>Onsites</a:t>
            </a:r>
          </a:p>
          <a:p>
            <a:pPr marL="112713" indent="-112713">
              <a:spcBef>
                <a:spcPts val="400"/>
              </a:spcBef>
              <a:buFont typeface="Arial" panose="020B0604020202020204" pitchFamily="34" charset="0"/>
              <a:buChar char="•"/>
            </a:pPr>
            <a:r>
              <a:rPr lang="en-US" sz="900" dirty="0">
                <a:solidFill>
                  <a:schemeClr val="bg1"/>
                </a:solidFill>
              </a:rPr>
              <a:t>Conferences</a:t>
            </a:r>
          </a:p>
        </p:txBody>
      </p:sp>
      <p:sp>
        <p:nvSpPr>
          <p:cNvPr id="34" name="Rectangle 33"/>
          <p:cNvSpPr/>
          <p:nvPr userDrawn="1"/>
        </p:nvSpPr>
        <p:spPr bwMode="gray">
          <a:xfrm>
            <a:off x="0" y="0"/>
            <a:ext cx="2502244" cy="401986"/>
          </a:xfrm>
          <a:prstGeom prst="rect">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1200" b="1" dirty="0">
                <a:solidFill>
                  <a:schemeClr val="bg1"/>
                </a:solidFill>
              </a:rPr>
              <a:t>2019</a:t>
            </a:r>
            <a:r>
              <a:rPr lang="en-US" sz="1200" b="1" baseline="0" dirty="0">
                <a:solidFill>
                  <a:schemeClr val="bg1"/>
                </a:solidFill>
              </a:rPr>
              <a:t> Template Edition</a:t>
            </a:r>
            <a:endParaRPr lang="en-US" sz="1200" b="1" dirty="0">
              <a:solidFill>
                <a:schemeClr val="bg1"/>
              </a:solidFill>
            </a:endParaRPr>
          </a:p>
        </p:txBody>
      </p:sp>
      <p:sp>
        <p:nvSpPr>
          <p:cNvPr id="12" name="Text Placeholder 7"/>
          <p:cNvSpPr txBox="1">
            <a:spLocks/>
          </p:cNvSpPr>
          <p:nvPr userDrawn="1"/>
        </p:nvSpPr>
        <p:spPr bwMode="gray">
          <a:xfrm>
            <a:off x="277813" y="3970588"/>
            <a:ext cx="2321952" cy="276999"/>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900" b="1" dirty="0">
                <a:solidFill>
                  <a:schemeClr val="bg1"/>
                </a:solidFill>
              </a:rPr>
              <a:t>Need help or 16:9 format? </a:t>
            </a:r>
            <a:br>
              <a:rPr lang="en-US" sz="900" b="1" dirty="0">
                <a:solidFill>
                  <a:schemeClr val="bg1"/>
                </a:solidFill>
              </a:rPr>
            </a:br>
            <a:r>
              <a:rPr lang="en-US" sz="900" b="0" dirty="0">
                <a:solidFill>
                  <a:schemeClr val="bg1"/>
                </a:solidFill>
              </a:rPr>
              <a:t>Email DSS-Requests@eab.com</a:t>
            </a:r>
          </a:p>
        </p:txBody>
      </p:sp>
      <p:pic>
        <p:nvPicPr>
          <p:cNvPr id="14" name="Picture 13">
            <a:extLst>
              <a:ext uri="{FF2B5EF4-FFF2-40B4-BE49-F238E27FC236}">
                <a16:creationId xmlns:a16="http://schemas.microsoft.com/office/drawing/2014/main" id="{9166CDF0-C991-469B-B75A-409F40F1564C}"/>
              </a:ext>
            </a:extLst>
          </p:cNvPr>
          <p:cNvPicPr>
            <a:picLocks noChangeAspect="1"/>
          </p:cNvPicPr>
          <p:nvPr userDrawn="1"/>
        </p:nvPicPr>
        <p:blipFill>
          <a:blip r:embed="rId5"/>
          <a:stretch>
            <a:fillRect/>
          </a:stretch>
        </p:blipFill>
        <p:spPr>
          <a:xfrm>
            <a:off x="2678907" y="3320075"/>
            <a:ext cx="3444080" cy="1302544"/>
          </a:xfrm>
          <a:prstGeom prst="rect">
            <a:avLst/>
          </a:prstGeom>
        </p:spPr>
      </p:pic>
      <p:sp>
        <p:nvSpPr>
          <p:cNvPr id="13" name="Rectangle 12">
            <a:extLst>
              <a:ext uri="{FF2B5EF4-FFF2-40B4-BE49-F238E27FC236}">
                <a16:creationId xmlns:a16="http://schemas.microsoft.com/office/drawing/2014/main" id="{E5E0AEC6-4F97-4E0A-AA62-71EC242B1B8D}"/>
              </a:ext>
            </a:extLst>
          </p:cNvPr>
          <p:cNvSpPr/>
          <p:nvPr userDrawn="1"/>
        </p:nvSpPr>
        <p:spPr bwMode="gray">
          <a:xfrm>
            <a:off x="2666233" y="0"/>
            <a:ext cx="3456754"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1200" b="1" dirty="0">
                <a:solidFill>
                  <a:schemeClr val="bg1"/>
                </a:solidFill>
              </a:rPr>
              <a:t>Delete Page After Reading</a:t>
            </a:r>
          </a:p>
        </p:txBody>
      </p:sp>
    </p:spTree>
    <p:custDataLst>
      <p:tags r:id="rId1"/>
    </p:custDataLst>
    <p:extLst>
      <p:ext uri="{BB962C8B-B14F-4D97-AF65-F5344CB8AC3E}">
        <p14:creationId xmlns:p14="http://schemas.microsoft.com/office/powerpoint/2010/main" val="4133591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Copyright)">
    <p:spTree>
      <p:nvGrpSpPr>
        <p:cNvPr id="1" name=""/>
        <p:cNvGrpSpPr/>
        <p:nvPr/>
      </p:nvGrpSpPr>
      <p:grpSpPr>
        <a:xfrm>
          <a:off x="0" y="0"/>
          <a:ext cx="0" cy="0"/>
          <a:chOff x="0" y="0"/>
          <a:chExt cx="0" cy="0"/>
        </a:xfrm>
      </p:grpSpPr>
      <p:sp>
        <p:nvSpPr>
          <p:cNvPr id="20" name="TextBox 19"/>
          <p:cNvSpPr txBox="1"/>
          <p:nvPr userDrawn="1"/>
        </p:nvSpPr>
        <p:spPr bwMode="gray">
          <a:xfrm>
            <a:off x="6128821" y="0"/>
            <a:ext cx="271979" cy="136961"/>
          </a:xfrm>
          <a:prstGeom prst="rect">
            <a:avLst/>
          </a:prstGeom>
          <a:noFill/>
        </p:spPr>
        <p:txBody>
          <a:bodyPr wrap="square" lIns="0" tIns="36576" rIns="45720" bIns="0" rtlCol="0">
            <a:spAutoFit/>
          </a:bodyPr>
          <a:lstStyle/>
          <a:p>
            <a:pPr algn="r">
              <a:spcBef>
                <a:spcPts val="500"/>
              </a:spcBef>
            </a:pPr>
            <a:fld id="{11A0A082-46D1-4CDC-90AB-7FACAC0B3028}" type="slidenum">
              <a:rPr lang="en-US" sz="650" smtClean="0">
                <a:solidFill>
                  <a:schemeClr val="tx1"/>
                </a:solidFill>
                <a:latin typeface="+mj-lt"/>
              </a:rPr>
              <a:t>‹#›</a:t>
            </a:fld>
            <a:endParaRPr lang="en-US" sz="650" dirty="0">
              <a:solidFill>
                <a:schemeClr val="tx1"/>
              </a:solidFill>
              <a:latin typeface="+mj-lt"/>
            </a:endParaRPr>
          </a:p>
        </p:txBody>
      </p:sp>
    </p:spTree>
    <p:custDataLst>
      <p:tags r:id="rId1"/>
    </p:custDataLst>
    <p:extLst>
      <p:ext uri="{BB962C8B-B14F-4D97-AF65-F5344CB8AC3E}">
        <p14:creationId xmlns:p14="http://schemas.microsoft.com/office/powerpoint/2010/main" val="968989333"/>
      </p:ext>
    </p:extLst>
  </p:cSld>
  <p:clrMapOvr>
    <a:masterClrMapping/>
  </p:clrMapOvr>
  <p:extLst>
    <p:ext uri="{DCECCB84-F9BA-43D5-87BE-67443E8EF086}">
      <p15:sldGuideLst xmlns:p15="http://schemas.microsoft.com/office/powerpoint/2012/main">
        <p15:guide id="1" orient="horz" pos="62"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otes">
    <p:bg bwMode="gray">
      <p:bgRef idx="1001">
        <a:schemeClr val="bg1"/>
      </p:bgRef>
    </p:bg>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cxnSp>
        <p:nvCxnSpPr>
          <p:cNvPr id="34" name="Straight Connector 33"/>
          <p:cNvCxnSpPr/>
          <p:nvPr userDrawn="1"/>
        </p:nvCxnSpPr>
        <p:spPr bwMode="gray">
          <a:xfrm>
            <a:off x="283818" y="1110912"/>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43" name="Title 1"/>
          <p:cNvSpPr txBox="1">
            <a:spLocks/>
          </p:cNvSpPr>
          <p:nvPr userDrawn="1"/>
        </p:nvSpPr>
        <p:spPr bwMode="gray">
          <a:xfrm>
            <a:off x="283818" y="309824"/>
            <a:ext cx="772685" cy="256480"/>
          </a:xfrm>
          <a:prstGeom prst="rect">
            <a:avLst/>
          </a:prstGeom>
        </p:spPr>
        <p:txBody>
          <a:bodyPr wrap="square" lIns="0" tIns="0" rIns="0" bIns="0" anchor="b" anchorCtr="0">
            <a:spAutoFit/>
          </a:bodyPr>
          <a:lstStyle>
            <a:lvl1pPr algn="l" defTabSz="640080" rtl="0" eaLnBrk="1" latinLnBrk="0" hangingPunct="1">
              <a:lnSpc>
                <a:spcPct val="90000"/>
              </a:lnSpc>
              <a:spcBef>
                <a:spcPct val="0"/>
              </a:spcBef>
              <a:buNone/>
              <a:defRPr sz="1800" b="0" kern="1200" spc="40" baseline="0">
                <a:solidFill>
                  <a:schemeClr val="tx1"/>
                </a:solidFill>
                <a:latin typeface="+mj-lt"/>
                <a:ea typeface="+mj-ea"/>
                <a:cs typeface="+mj-cs"/>
              </a:defRPr>
            </a:lvl1pPr>
          </a:lstStyle>
          <a:p>
            <a:pPr>
              <a:lnSpc>
                <a:spcPct val="90000"/>
              </a:lnSpc>
            </a:pPr>
            <a:r>
              <a:rPr lang="en-US" spc="50" baseline="0" dirty="0">
                <a:solidFill>
                  <a:schemeClr val="tx1"/>
                </a:solidFill>
              </a:rPr>
              <a:t>Notes:</a:t>
            </a:r>
          </a:p>
        </p:txBody>
      </p:sp>
      <p:grpSp>
        <p:nvGrpSpPr>
          <p:cNvPr id="24" name="Group 23"/>
          <p:cNvGrpSpPr/>
          <p:nvPr userDrawn="1"/>
        </p:nvGrpSpPr>
        <p:grpSpPr bwMode="gray">
          <a:xfrm>
            <a:off x="5888334" y="0"/>
            <a:ext cx="458401" cy="507600"/>
            <a:chOff x="5888334" y="0"/>
            <a:chExt cx="458401" cy="507600"/>
          </a:xfrm>
        </p:grpSpPr>
        <p:sp>
          <p:nvSpPr>
            <p:cNvPr id="25" name="Freeform 24"/>
            <p:cNvSpPr>
              <a:spLocks/>
            </p:cNvSpPr>
            <p:nvPr/>
          </p:nvSpPr>
          <p:spPr bwMode="gray">
            <a:xfrm>
              <a:off x="5888334" y="0"/>
              <a:ext cx="458401" cy="114262"/>
            </a:xfrm>
            <a:custGeom>
              <a:avLst/>
              <a:gdLst>
                <a:gd name="connsiteX0" fmla="*/ 283333 w 458401"/>
                <a:gd name="connsiteY0" fmla="*/ 0 h 114262"/>
                <a:gd name="connsiteX1" fmla="*/ 372260 w 458401"/>
                <a:gd name="connsiteY1" fmla="*/ 0 h 114262"/>
                <a:gd name="connsiteX2" fmla="*/ 393233 w 458401"/>
                <a:gd name="connsiteY2" fmla="*/ 16964 h 114262"/>
                <a:gd name="connsiteX3" fmla="*/ 413968 w 458401"/>
                <a:gd name="connsiteY3" fmla="*/ 38503 h 114262"/>
                <a:gd name="connsiteX4" fmla="*/ 431741 w 458401"/>
                <a:gd name="connsiteY4" fmla="*/ 61528 h 114262"/>
                <a:gd name="connsiteX5" fmla="*/ 447293 w 458401"/>
                <a:gd name="connsiteY5" fmla="*/ 87524 h 114262"/>
                <a:gd name="connsiteX6" fmla="*/ 458401 w 458401"/>
                <a:gd name="connsiteY6" fmla="*/ 114262 h 114262"/>
                <a:gd name="connsiteX7" fmla="*/ 402860 w 458401"/>
                <a:gd name="connsiteY7" fmla="*/ 89752 h 114262"/>
                <a:gd name="connsiteX8" fmla="*/ 391011 w 458401"/>
                <a:gd name="connsiteY8" fmla="*/ 74154 h 114262"/>
                <a:gd name="connsiteX9" fmla="*/ 377681 w 458401"/>
                <a:gd name="connsiteY9" fmla="*/ 57814 h 114262"/>
                <a:gd name="connsiteX10" fmla="*/ 362130 w 458401"/>
                <a:gd name="connsiteY10" fmla="*/ 43702 h 114262"/>
                <a:gd name="connsiteX11" fmla="*/ 345097 w 458401"/>
                <a:gd name="connsiteY11" fmla="*/ 28847 h 114262"/>
                <a:gd name="connsiteX12" fmla="*/ 325102 w 458401"/>
                <a:gd name="connsiteY12" fmla="*/ 16221 h 114262"/>
                <a:gd name="connsiteX13" fmla="*/ 303626 w 458401"/>
                <a:gd name="connsiteY13" fmla="*/ 6565 h 114262"/>
                <a:gd name="connsiteX14" fmla="*/ 85964 w 458401"/>
                <a:gd name="connsiteY14" fmla="*/ 0 h 114262"/>
                <a:gd name="connsiteX15" fmla="*/ 175637 w 458401"/>
                <a:gd name="connsiteY15" fmla="*/ 0 h 114262"/>
                <a:gd name="connsiteX16" fmla="*/ 154035 w 458401"/>
                <a:gd name="connsiteY16" fmla="*/ 6565 h 114262"/>
                <a:gd name="connsiteX17" fmla="*/ 131078 w 458401"/>
                <a:gd name="connsiteY17" fmla="*/ 18449 h 114262"/>
                <a:gd name="connsiteX18" fmla="*/ 108861 w 458401"/>
                <a:gd name="connsiteY18" fmla="*/ 31818 h 114262"/>
                <a:gd name="connsiteX19" fmla="*/ 88866 w 458401"/>
                <a:gd name="connsiteY19" fmla="*/ 48901 h 114262"/>
                <a:gd name="connsiteX20" fmla="*/ 71834 w 458401"/>
                <a:gd name="connsiteY20" fmla="*/ 66727 h 114262"/>
                <a:gd name="connsiteX21" fmla="*/ 56282 w 458401"/>
                <a:gd name="connsiteY21" fmla="*/ 88266 h 114262"/>
                <a:gd name="connsiteX22" fmla="*/ 0 w 458401"/>
                <a:gd name="connsiteY22" fmla="*/ 112777 h 114262"/>
                <a:gd name="connsiteX23" fmla="*/ 11109 w 458401"/>
                <a:gd name="connsiteY23" fmla="*/ 86038 h 114262"/>
                <a:gd name="connsiteX24" fmla="*/ 26660 w 458401"/>
                <a:gd name="connsiteY24" fmla="*/ 60785 h 114262"/>
                <a:gd name="connsiteX25" fmla="*/ 45174 w 458401"/>
                <a:gd name="connsiteY25" fmla="*/ 37018 h 114262"/>
                <a:gd name="connsiteX26" fmla="*/ 65909 w 458401"/>
                <a:gd name="connsiteY26" fmla="*/ 16221 h 114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58401" h="114262">
                  <a:moveTo>
                    <a:pt x="283333" y="0"/>
                  </a:moveTo>
                  <a:lnTo>
                    <a:pt x="372260" y="0"/>
                  </a:lnTo>
                  <a:lnTo>
                    <a:pt x="393233" y="16964"/>
                  </a:lnTo>
                  <a:lnTo>
                    <a:pt x="413968" y="38503"/>
                  </a:lnTo>
                  <a:lnTo>
                    <a:pt x="431741" y="61528"/>
                  </a:lnTo>
                  <a:lnTo>
                    <a:pt x="447293" y="87524"/>
                  </a:lnTo>
                  <a:lnTo>
                    <a:pt x="458401" y="114262"/>
                  </a:lnTo>
                  <a:lnTo>
                    <a:pt x="402860" y="89752"/>
                  </a:lnTo>
                  <a:lnTo>
                    <a:pt x="391011" y="74154"/>
                  </a:lnTo>
                  <a:lnTo>
                    <a:pt x="377681" y="57814"/>
                  </a:lnTo>
                  <a:lnTo>
                    <a:pt x="362130" y="43702"/>
                  </a:lnTo>
                  <a:lnTo>
                    <a:pt x="345097" y="28847"/>
                  </a:lnTo>
                  <a:lnTo>
                    <a:pt x="325102" y="16221"/>
                  </a:lnTo>
                  <a:lnTo>
                    <a:pt x="303626" y="6565"/>
                  </a:lnTo>
                  <a:close/>
                  <a:moveTo>
                    <a:pt x="85964" y="0"/>
                  </a:moveTo>
                  <a:lnTo>
                    <a:pt x="175637" y="0"/>
                  </a:lnTo>
                  <a:lnTo>
                    <a:pt x="154035" y="6565"/>
                  </a:lnTo>
                  <a:lnTo>
                    <a:pt x="131078" y="18449"/>
                  </a:lnTo>
                  <a:lnTo>
                    <a:pt x="108861" y="31818"/>
                  </a:lnTo>
                  <a:lnTo>
                    <a:pt x="88866" y="48901"/>
                  </a:lnTo>
                  <a:lnTo>
                    <a:pt x="71834" y="66727"/>
                  </a:lnTo>
                  <a:lnTo>
                    <a:pt x="56282" y="88266"/>
                  </a:lnTo>
                  <a:lnTo>
                    <a:pt x="0" y="112777"/>
                  </a:lnTo>
                  <a:lnTo>
                    <a:pt x="11109" y="86038"/>
                  </a:lnTo>
                  <a:lnTo>
                    <a:pt x="26660" y="60785"/>
                  </a:lnTo>
                  <a:lnTo>
                    <a:pt x="45174" y="37018"/>
                  </a:lnTo>
                  <a:lnTo>
                    <a:pt x="65909" y="16221"/>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26" name="Freeform 11"/>
            <p:cNvSpPr>
              <a:spLocks/>
            </p:cNvSpPr>
            <p:nvPr/>
          </p:nvSpPr>
          <p:spPr bwMode="gray">
            <a:xfrm>
              <a:off x="5888334" y="63986"/>
              <a:ext cx="458401" cy="14195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Rectangle 12"/>
            <p:cNvSpPr>
              <a:spLocks noChangeArrowheads="1"/>
            </p:cNvSpPr>
            <p:nvPr/>
          </p:nvSpPr>
          <p:spPr bwMode="gray">
            <a:xfrm>
              <a:off x="5888334" y="469154"/>
              <a:ext cx="458401" cy="38446"/>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Rectangle 13"/>
            <p:cNvSpPr>
              <a:spLocks noChangeArrowheads="1"/>
            </p:cNvSpPr>
            <p:nvPr/>
          </p:nvSpPr>
          <p:spPr bwMode="gray">
            <a:xfrm>
              <a:off x="6163373" y="247346"/>
              <a:ext cx="47318"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Rectangle 14"/>
            <p:cNvSpPr>
              <a:spLocks noChangeArrowheads="1"/>
            </p:cNvSpPr>
            <p:nvPr/>
          </p:nvSpPr>
          <p:spPr bwMode="gray">
            <a:xfrm>
              <a:off x="6027332" y="247346"/>
              <a:ext cx="44362"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Rectangle 15"/>
            <p:cNvSpPr>
              <a:spLocks noChangeArrowheads="1"/>
            </p:cNvSpPr>
            <p:nvPr/>
          </p:nvSpPr>
          <p:spPr bwMode="gray">
            <a:xfrm>
              <a:off x="5888334" y="247346"/>
              <a:ext cx="47318"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Rectangle 16"/>
            <p:cNvSpPr>
              <a:spLocks noChangeArrowheads="1"/>
            </p:cNvSpPr>
            <p:nvPr/>
          </p:nvSpPr>
          <p:spPr bwMode="gray">
            <a:xfrm>
              <a:off x="6299415" y="247346"/>
              <a:ext cx="47318"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44" name="TextBox 43"/>
          <p:cNvSpPr txBox="1"/>
          <p:nvPr userDrawn="1"/>
        </p:nvSpPr>
        <p:spPr bwMode="gray">
          <a:xfrm>
            <a:off x="6163373" y="444101"/>
            <a:ext cx="237427" cy="100027"/>
          </a:xfrm>
          <a:prstGeom prst="rect">
            <a:avLst/>
          </a:prstGeom>
          <a:solidFill>
            <a:schemeClr val="bg2"/>
          </a:solidFill>
        </p:spPr>
        <p:txBody>
          <a:bodyPr wrap="square" lIns="0" tIns="0" rIns="45720" bIns="0" rtlCol="0">
            <a:spAutoFit/>
          </a:bodyPr>
          <a:lstStyle/>
          <a:p>
            <a:pPr algn="r">
              <a:spcBef>
                <a:spcPts val="500"/>
              </a:spcBef>
            </a:pPr>
            <a:fld id="{11A0A082-46D1-4CDC-90AB-7FACAC0B3028}" type="slidenum">
              <a:rPr lang="en-US" sz="650" smtClean="0">
                <a:latin typeface="+mj-lt"/>
              </a:rPr>
              <a:t>‹#›</a:t>
            </a:fld>
            <a:endParaRPr lang="en-US" sz="650" dirty="0">
              <a:latin typeface="+mj-lt"/>
            </a:endParaRPr>
          </a:p>
        </p:txBody>
      </p:sp>
      <p:cxnSp>
        <p:nvCxnSpPr>
          <p:cNvPr id="45" name="Straight Connector 44"/>
          <p:cNvCxnSpPr/>
          <p:nvPr userDrawn="1"/>
        </p:nvCxnSpPr>
        <p:spPr bwMode="gray">
          <a:xfrm>
            <a:off x="283818" y="4397429"/>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userDrawn="1"/>
        </p:nvCxnSpPr>
        <p:spPr bwMode="gray">
          <a:xfrm>
            <a:off x="283818" y="1476081"/>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userDrawn="1"/>
        </p:nvCxnSpPr>
        <p:spPr bwMode="gray">
          <a:xfrm>
            <a:off x="283818" y="1841250"/>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userDrawn="1"/>
        </p:nvCxnSpPr>
        <p:spPr bwMode="gray">
          <a:xfrm>
            <a:off x="283818" y="2206419"/>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userDrawn="1"/>
        </p:nvCxnSpPr>
        <p:spPr bwMode="gray">
          <a:xfrm>
            <a:off x="283818" y="2571588"/>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bwMode="gray">
          <a:xfrm>
            <a:off x="283818" y="2936757"/>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userDrawn="1"/>
        </p:nvCxnSpPr>
        <p:spPr bwMode="gray">
          <a:xfrm>
            <a:off x="283818" y="3301926"/>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userDrawn="1"/>
        </p:nvCxnSpPr>
        <p:spPr bwMode="gray">
          <a:xfrm>
            <a:off x="283818" y="3667095"/>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userDrawn="1"/>
        </p:nvCxnSpPr>
        <p:spPr bwMode="gray">
          <a:xfrm>
            <a:off x="283818" y="4032264"/>
            <a:ext cx="5845520"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429620897"/>
      </p:ext>
    </p:extLst>
  </p:cSld>
  <p:clrMapOvr>
    <a:masterClrMapping/>
  </p:clrMapOvr>
  <p:extLst>
    <p:ext uri="{DCECCB84-F9BA-43D5-87BE-67443E8EF086}">
      <p15:sldGuideLst xmlns:p15="http://schemas.microsoft.com/office/powerpoint/2012/main">
        <p15:guide id="1" orient="horz" pos="6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ver Page: Top Slide">
    <p:spTree>
      <p:nvGrpSpPr>
        <p:cNvPr id="1" name=""/>
        <p:cNvGrpSpPr/>
        <p:nvPr/>
      </p:nvGrpSpPr>
      <p:grpSpPr>
        <a:xfrm>
          <a:off x="0" y="0"/>
          <a:ext cx="0" cy="0"/>
          <a:chOff x="0" y="0"/>
          <a:chExt cx="0" cy="0"/>
        </a:xfrm>
      </p:grpSpPr>
      <p:sp>
        <p:nvSpPr>
          <p:cNvPr id="20" name="Title 19"/>
          <p:cNvSpPr>
            <a:spLocks noGrp="1"/>
          </p:cNvSpPr>
          <p:nvPr>
            <p:ph type="title" hasCustomPrompt="1"/>
          </p:nvPr>
        </p:nvSpPr>
        <p:spPr bwMode="gray">
          <a:xfrm>
            <a:off x="371475" y="3279699"/>
            <a:ext cx="5029200" cy="830997"/>
          </a:xfrm>
          <a:prstGeom prst="rect">
            <a:avLst/>
          </a:prstGeom>
        </p:spPr>
        <p:txBody>
          <a:bodyPr lIns="0" tIns="0" rIns="0" bIns="0" anchor="b" anchorCtr="0">
            <a:spAutoFit/>
          </a:bodyPr>
          <a:lstStyle>
            <a:lvl1pPr>
              <a:lnSpc>
                <a:spcPct val="90000"/>
              </a:lnSpc>
              <a:defRPr sz="3000" b="0" spc="50" baseline="0">
                <a:solidFill>
                  <a:schemeClr val="tx1"/>
                </a:solidFill>
              </a:defRPr>
            </a:lvl1pPr>
          </a:lstStyle>
          <a:p>
            <a:r>
              <a:rPr lang="en-US" dirty="0"/>
              <a:t>Cover Title – Rockwell 30pt Regular, Title Case</a:t>
            </a:r>
          </a:p>
        </p:txBody>
      </p:sp>
      <p:sp>
        <p:nvSpPr>
          <p:cNvPr id="22" name="Text Placeholder 21"/>
          <p:cNvSpPr>
            <a:spLocks noGrp="1"/>
          </p:cNvSpPr>
          <p:nvPr>
            <p:ph type="body" sz="quarter" idx="16" hasCustomPrompt="1"/>
          </p:nvPr>
        </p:nvSpPr>
        <p:spPr bwMode="gray">
          <a:xfrm>
            <a:off x="371475" y="4342854"/>
            <a:ext cx="5029200" cy="215444"/>
          </a:xfrm>
        </p:spPr>
        <p:txBody>
          <a:bodyPr/>
          <a:lstStyle>
            <a:lvl1pPr marL="0" indent="0">
              <a:spcBef>
                <a:spcPts val="0"/>
              </a:spcBef>
              <a:buNone/>
              <a:defRPr sz="1400" baseline="0">
                <a:solidFill>
                  <a:schemeClr val="tx1"/>
                </a:solidFill>
              </a:defRPr>
            </a:lvl1pPr>
            <a:lvl2pPr marL="114300" indent="0">
              <a:spcBef>
                <a:spcPts val="0"/>
              </a:spcBef>
              <a:buNone/>
              <a:defRPr sz="1400"/>
            </a:lvl2pPr>
            <a:lvl3pPr marL="228600" indent="0">
              <a:spcBef>
                <a:spcPts val="0"/>
              </a:spcBef>
              <a:buNone/>
              <a:defRPr sz="1400"/>
            </a:lvl3pPr>
            <a:lvl4pPr marL="342900" indent="0">
              <a:spcBef>
                <a:spcPts val="0"/>
              </a:spcBef>
              <a:buNone/>
              <a:defRPr sz="1400"/>
            </a:lvl4pPr>
            <a:lvl5pPr marL="457200" indent="0">
              <a:spcBef>
                <a:spcPts val="0"/>
              </a:spcBef>
              <a:buNone/>
              <a:defRPr sz="1400"/>
            </a:lvl5pPr>
          </a:lstStyle>
          <a:p>
            <a:pPr lvl="0"/>
            <a:r>
              <a:rPr lang="en-US" dirty="0"/>
              <a:t>Cover Subtitle – Verdana 14pt Regular, Title Case</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1303" y="379532"/>
            <a:ext cx="1685547" cy="734569"/>
          </a:xfrm>
          <a:prstGeom prst="rect">
            <a:avLst/>
          </a:prstGeom>
          <a:noFill/>
          <a:ln>
            <a:noFill/>
          </a:ln>
        </p:spPr>
      </p:pic>
    </p:spTree>
    <p:custDataLst>
      <p:tags r:id="rId1"/>
    </p:custDataLst>
    <p:extLst>
      <p:ext uri="{BB962C8B-B14F-4D97-AF65-F5344CB8AC3E}">
        <p14:creationId xmlns:p14="http://schemas.microsoft.com/office/powerpoint/2010/main" val="3485206770"/>
      </p:ext>
    </p:extLst>
  </p:cSld>
  <p:clrMapOvr>
    <a:masterClrMapping/>
  </p:clrMapOvr>
  <p:extLst>
    <p:ext uri="{DCECCB84-F9BA-43D5-87BE-67443E8EF086}">
      <p15:sldGuideLst xmlns:p15="http://schemas.microsoft.com/office/powerpoint/2012/main">
        <p15:guide id="1" pos="234" userDrawn="1">
          <p15:clr>
            <a:srgbClr val="FBAE40"/>
          </p15:clr>
        </p15:guide>
        <p15:guide id="2" orient="horz" pos="2591" userDrawn="1">
          <p15:clr>
            <a:srgbClr val="FBAE40"/>
          </p15:clr>
        </p15:guide>
        <p15:guide id="3" orient="horz" pos="2735"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cxnSp>
        <p:nvCxnSpPr>
          <p:cNvPr id="5" name="Straight Connector 4"/>
          <p:cNvCxnSpPr/>
          <p:nvPr userDrawn="1"/>
        </p:nvCxnSpPr>
        <p:spPr bwMode="gray">
          <a:xfrm>
            <a:off x="22860" y="4097682"/>
            <a:ext cx="6355080"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bwMode="gray">
          <a:xfrm>
            <a:off x="3939708" y="4191900"/>
            <a:ext cx="2438232" cy="215444"/>
          </a:xfrm>
          <a:prstGeom prst="rect">
            <a:avLst/>
          </a:prstGeom>
        </p:spPr>
        <p:txBody>
          <a:bodyPr wrap="none" lIns="0" tIns="0" rIns="0" bIns="0" anchor="t" anchorCtr="0">
            <a:spAutoFit/>
          </a:bodyPr>
          <a:lstStyle>
            <a:lvl1pPr algn="r">
              <a:lnSpc>
                <a:spcPct val="100000"/>
              </a:lnSpc>
              <a:defRPr sz="1400" b="0" spc="0" baseline="0">
                <a:solidFill>
                  <a:schemeClr val="accent3"/>
                </a:solidFill>
                <a:latin typeface="+mn-lt"/>
              </a:defRPr>
            </a:lvl1pPr>
          </a:lstStyle>
          <a:p>
            <a:r>
              <a:rPr lang="en-US" dirty="0"/>
              <a:t>Insert Program Name Here</a:t>
            </a:r>
          </a:p>
        </p:txBody>
      </p:sp>
      <p:sp>
        <p:nvSpPr>
          <p:cNvPr id="4" name="Text Placeholder 3"/>
          <p:cNvSpPr>
            <a:spLocks noGrp="1"/>
          </p:cNvSpPr>
          <p:nvPr>
            <p:ph type="body" sz="quarter" idx="16" hasCustomPrompt="1"/>
          </p:nvPr>
        </p:nvSpPr>
        <p:spPr bwMode="gray">
          <a:xfrm>
            <a:off x="3389943" y="4431033"/>
            <a:ext cx="2987997" cy="153888"/>
          </a:xfrm>
        </p:spPr>
        <p:txBody>
          <a:bodyPr wrap="none"/>
          <a:lstStyle>
            <a:lvl1pPr marL="0" indent="0" algn="r">
              <a:spcBef>
                <a:spcPts val="0"/>
              </a:spcBef>
              <a:buNone/>
              <a:defRPr sz="1000">
                <a:solidFill>
                  <a:schemeClr val="accent3"/>
                </a:solidFill>
              </a:defRPr>
            </a:lvl1pPr>
          </a:lstStyle>
          <a:p>
            <a:pPr lvl="0"/>
            <a:r>
              <a:rPr lang="en-US" dirty="0"/>
              <a:t>Insert Sub-program Name Here (if necessary)</a:t>
            </a:r>
          </a:p>
        </p:txBody>
      </p:sp>
    </p:spTree>
    <p:custDataLst>
      <p:tags r:id="rId1"/>
    </p:custDataLst>
    <p:extLst>
      <p:ext uri="{BB962C8B-B14F-4D97-AF65-F5344CB8AC3E}">
        <p14:creationId xmlns:p14="http://schemas.microsoft.com/office/powerpoint/2010/main" val="1714615953"/>
      </p:ext>
    </p:extLst>
  </p:cSld>
  <p:clrMapOvr>
    <a:masterClrMapping/>
  </p:clrMapOvr>
  <p:extLst>
    <p:ext uri="{DCECCB84-F9BA-43D5-87BE-67443E8EF086}">
      <p15:sldGuideLst xmlns:p15="http://schemas.microsoft.com/office/powerpoint/2012/main">
        <p15:guide id="1" orient="horz" pos="2639"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281610" y="309824"/>
            <a:ext cx="4111003" cy="256480"/>
          </a:xfrm>
          <a:prstGeom prst="rect">
            <a:avLst/>
          </a:prstGeom>
        </p:spPr>
        <p:txBody>
          <a:bodyPr wrap="square" lIns="0" tIns="0" rIns="0" bIns="0" anchor="t" anchorCtr="0">
            <a:spAutoFit/>
          </a:bodyPr>
          <a:lstStyle>
            <a:lvl1pPr>
              <a:lnSpc>
                <a:spcPct val="90000"/>
              </a:lnSpc>
              <a:defRPr b="0">
                <a:solidFill>
                  <a:schemeClr val="tx1"/>
                </a:solidFill>
              </a:defRPr>
            </a:lvl1pPr>
          </a:lstStyle>
          <a:p>
            <a:r>
              <a:rPr lang="en-US" dirty="0"/>
              <a:t>Insert Program Name Here</a:t>
            </a:r>
          </a:p>
        </p:txBody>
      </p:sp>
      <p:sp>
        <p:nvSpPr>
          <p:cNvPr id="6" name="Text Placeholder 5"/>
          <p:cNvSpPr>
            <a:spLocks noGrp="1"/>
          </p:cNvSpPr>
          <p:nvPr>
            <p:ph type="body" sz="quarter" idx="37" hasCustomPrompt="1"/>
          </p:nvPr>
        </p:nvSpPr>
        <p:spPr bwMode="gray">
          <a:xfrm>
            <a:off x="688369" y="968034"/>
            <a:ext cx="32004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a:t>Project Director (insert text)</a:t>
            </a:r>
          </a:p>
        </p:txBody>
      </p:sp>
      <p:sp>
        <p:nvSpPr>
          <p:cNvPr id="8" name="Text Placeholder 7"/>
          <p:cNvSpPr>
            <a:spLocks noGrp="1"/>
          </p:cNvSpPr>
          <p:nvPr>
            <p:ph type="body" sz="quarter" idx="38" hasCustomPrompt="1"/>
          </p:nvPr>
        </p:nvSpPr>
        <p:spPr bwMode="gray">
          <a:xfrm>
            <a:off x="688369" y="1175826"/>
            <a:ext cx="3200400" cy="138499"/>
          </a:xfrm>
        </p:spPr>
        <p:txBody>
          <a:bodyPr/>
          <a:lstStyle>
            <a:lvl1pPr marL="0" indent="0">
              <a:spcBef>
                <a:spcPts val="200"/>
              </a:spcBef>
              <a:buNone/>
              <a:defRPr>
                <a:solidFill>
                  <a:schemeClr val="accent3"/>
                </a:solidFill>
              </a:defRPr>
            </a:lvl1pPr>
          </a:lstStyle>
          <a:p>
            <a:pPr lvl="0"/>
            <a:r>
              <a:rPr lang="en-US" dirty="0"/>
              <a:t>Insert Name(s) Here</a:t>
            </a:r>
          </a:p>
        </p:txBody>
      </p:sp>
      <p:sp>
        <p:nvSpPr>
          <p:cNvPr id="10" name="Text Placeholder 9"/>
          <p:cNvSpPr>
            <a:spLocks noGrp="1"/>
          </p:cNvSpPr>
          <p:nvPr>
            <p:ph type="body" sz="quarter" idx="39" hasCustomPrompt="1"/>
          </p:nvPr>
        </p:nvSpPr>
        <p:spPr bwMode="gray">
          <a:xfrm>
            <a:off x="688369" y="1609882"/>
            <a:ext cx="32004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a:t>Contributing Consultants (insert text)</a:t>
            </a:r>
          </a:p>
        </p:txBody>
      </p:sp>
      <p:sp>
        <p:nvSpPr>
          <p:cNvPr id="12" name="Text Placeholder 11"/>
          <p:cNvSpPr>
            <a:spLocks noGrp="1"/>
          </p:cNvSpPr>
          <p:nvPr>
            <p:ph type="body" sz="quarter" idx="40" hasCustomPrompt="1"/>
          </p:nvPr>
        </p:nvSpPr>
        <p:spPr bwMode="gray">
          <a:xfrm>
            <a:off x="688369" y="1819016"/>
            <a:ext cx="3200400" cy="138499"/>
          </a:xfrm>
        </p:spPr>
        <p:txBody>
          <a:bodyPr/>
          <a:lstStyle>
            <a:lvl1pPr marL="0" indent="0">
              <a:spcBef>
                <a:spcPts val="200"/>
              </a:spcBef>
              <a:buNone/>
              <a:defRPr>
                <a:solidFill>
                  <a:schemeClr val="accent3"/>
                </a:solidFill>
              </a:defRPr>
            </a:lvl1pPr>
          </a:lstStyle>
          <a:p>
            <a:pPr lvl="0"/>
            <a:r>
              <a:rPr lang="en-US" dirty="0"/>
              <a:t>Insert Name(s) Here</a:t>
            </a:r>
          </a:p>
        </p:txBody>
      </p:sp>
      <p:sp>
        <p:nvSpPr>
          <p:cNvPr id="14" name="Text Placeholder 13"/>
          <p:cNvSpPr>
            <a:spLocks noGrp="1"/>
          </p:cNvSpPr>
          <p:nvPr>
            <p:ph type="body" sz="quarter" idx="41" hasCustomPrompt="1"/>
          </p:nvPr>
        </p:nvSpPr>
        <p:spPr bwMode="gray">
          <a:xfrm>
            <a:off x="688369" y="2250476"/>
            <a:ext cx="32004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a:t>Design Consultant (insert text)</a:t>
            </a:r>
          </a:p>
        </p:txBody>
      </p:sp>
      <p:sp>
        <p:nvSpPr>
          <p:cNvPr id="17" name="Text Placeholder 16"/>
          <p:cNvSpPr>
            <a:spLocks noGrp="1"/>
          </p:cNvSpPr>
          <p:nvPr>
            <p:ph type="body" sz="quarter" idx="42" hasCustomPrompt="1"/>
          </p:nvPr>
        </p:nvSpPr>
        <p:spPr bwMode="gray">
          <a:xfrm>
            <a:off x="688369" y="2459785"/>
            <a:ext cx="3200400"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a:t>Insert Name(s) Here</a:t>
            </a:r>
          </a:p>
        </p:txBody>
      </p:sp>
      <p:sp>
        <p:nvSpPr>
          <p:cNvPr id="27" name="Text Placeholder 26"/>
          <p:cNvSpPr>
            <a:spLocks noGrp="1"/>
          </p:cNvSpPr>
          <p:nvPr>
            <p:ph type="body" sz="quarter" idx="43" hasCustomPrompt="1"/>
          </p:nvPr>
        </p:nvSpPr>
        <p:spPr bwMode="gray">
          <a:xfrm>
            <a:off x="688369" y="2888149"/>
            <a:ext cx="32004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a:t>Executive Director (insert text)</a:t>
            </a:r>
          </a:p>
        </p:txBody>
      </p:sp>
      <p:sp>
        <p:nvSpPr>
          <p:cNvPr id="29" name="Text Placeholder 28"/>
          <p:cNvSpPr>
            <a:spLocks noGrp="1"/>
          </p:cNvSpPr>
          <p:nvPr>
            <p:ph type="body" sz="quarter" idx="44" hasCustomPrompt="1"/>
          </p:nvPr>
        </p:nvSpPr>
        <p:spPr bwMode="gray">
          <a:xfrm>
            <a:off x="688369" y="3097903"/>
            <a:ext cx="3200400"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a:t>Insert Name(s) Here</a:t>
            </a:r>
          </a:p>
        </p:txBody>
      </p:sp>
      <p:cxnSp>
        <p:nvCxnSpPr>
          <p:cNvPr id="16" name="Straight Connector 15"/>
          <p:cNvCxnSpPr/>
          <p:nvPr userDrawn="1"/>
        </p:nvCxnSpPr>
        <p:spPr bwMode="gray">
          <a:xfrm>
            <a:off x="4773942" y="309824"/>
            <a:ext cx="0" cy="449077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4860213" y="300832"/>
            <a:ext cx="1404663" cy="4334013"/>
          </a:xfrm>
          <a:prstGeom prst="rect">
            <a:avLst/>
          </a:prstGeom>
          <a:noFill/>
        </p:spPr>
        <p:txBody>
          <a:bodyPr wrap="square" lIns="0" tIns="0" rIns="0" bIns="0" rtlCol="0">
            <a:noAutofit/>
          </a:bodyPr>
          <a:lstStyle/>
          <a:p>
            <a:pPr>
              <a:spcBef>
                <a:spcPts val="400"/>
              </a:spcBef>
            </a:pPr>
            <a:r>
              <a:rPr lang="en-US" sz="500" b="1" baseline="0" dirty="0">
                <a:solidFill>
                  <a:schemeClr val="tx1"/>
                </a:solidFill>
                <a:latin typeface="+mn-lt"/>
                <a:cs typeface="Arial"/>
              </a:rPr>
              <a:t>LEGAL CAVEAT</a:t>
            </a:r>
          </a:p>
          <a:p>
            <a:pPr>
              <a:spcBef>
                <a:spcPts val="400"/>
              </a:spcBef>
            </a:pPr>
            <a:r>
              <a:rPr lang="en-US" sz="500" baseline="0" dirty="0">
                <a:solidFill>
                  <a:schemeClr val="tx1"/>
                </a:solidFill>
                <a:latin typeface="+mn-lt"/>
                <a:cs typeface="Arial"/>
              </a:rPr>
              <a:t>EAB Global, Inc. (“EAB”) has made efforts to verify the accuracy of the information it provides to members. This report relies</a:t>
            </a:r>
            <a:br>
              <a:rPr lang="en-US" sz="500" baseline="0" dirty="0">
                <a:solidFill>
                  <a:schemeClr val="tx1"/>
                </a:solidFill>
                <a:latin typeface="+mn-lt"/>
                <a:cs typeface="Arial"/>
              </a:rPr>
            </a:br>
            <a:r>
              <a:rPr lang="en-US" sz="500" baseline="0" dirty="0">
                <a:solidFill>
                  <a:schemeClr val="tx1"/>
                </a:solidFill>
                <a:latin typeface="+mn-lt"/>
                <a:cs typeface="Arial"/>
              </a:rPr>
              <a:t>on data obtained from many sources, however, and EAB cannot guarantee the accuracy of the information provided or any analysis based thereon. In addition, neither EAB nor any of its affiliates (each, an “EAB Organization”) is in the business of giving legal,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tax, or accounting issues, before implementing any of these tactics. No EAB Organization or any of its respective officers, directors, employees, or agents shall be liable for any claims, liabilities, or expenses relating to (a) any errors or omissions in this report, </a:t>
            </a:r>
            <a:br>
              <a:rPr lang="en-US" sz="500" baseline="0" dirty="0">
                <a:solidFill>
                  <a:schemeClr val="tx1"/>
                </a:solidFill>
                <a:latin typeface="+mn-lt"/>
                <a:cs typeface="Arial"/>
              </a:rPr>
            </a:br>
            <a:r>
              <a:rPr lang="en-US" sz="500" baseline="0" dirty="0">
                <a:solidFill>
                  <a:schemeClr val="tx1"/>
                </a:solidFill>
                <a:latin typeface="+mn-lt"/>
                <a:cs typeface="Arial"/>
              </a:rPr>
              <a:t>whether caused by any EAB organization, or any of their respective employees or agents, or sources or other third parties, (b) any recommendation by any EAB Organization, or (c) failure of member and its employees and agents to abide by the terms set forth herein.</a:t>
            </a:r>
          </a:p>
          <a:p>
            <a:pPr>
              <a:spcBef>
                <a:spcPts val="600"/>
              </a:spcBef>
            </a:pPr>
            <a:r>
              <a:rPr lang="en-US" sz="500" baseline="0" dirty="0">
                <a:solidFill>
                  <a:schemeClr val="tx1"/>
                </a:solidFill>
                <a:latin typeface="+mn-lt"/>
                <a:cs typeface="Arial"/>
              </a:rPr>
              <a:t>EAB is a registered trademark of EAB Global, Inc. 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an EAB Organization and its products and services, or (b) an endorsement of the company or its products or services by an EAB Organization. No EAB Organization is affiliated with any such company.</a:t>
            </a:r>
          </a:p>
        </p:txBody>
      </p:sp>
    </p:spTree>
    <p:custDataLst>
      <p:tags r:id="rId1"/>
    </p:custDataLst>
    <p:extLst>
      <p:ext uri="{BB962C8B-B14F-4D97-AF65-F5344CB8AC3E}">
        <p14:creationId xmlns:p14="http://schemas.microsoft.com/office/powerpoint/2010/main" val="2756965695"/>
      </p:ext>
    </p:extLst>
  </p:cSld>
  <p:clrMapOvr>
    <a:masterClrMapping/>
  </p:clrMapOvr>
  <p:extLst>
    <p:ext uri="{DCECCB84-F9BA-43D5-87BE-67443E8EF086}">
      <p15:sldGuideLst xmlns:p15="http://schemas.microsoft.com/office/powerpoint/2012/main">
        <p15:guide id="1" pos="432" userDrawn="1">
          <p15:clr>
            <a:srgbClr val="FBAE40"/>
          </p15:clr>
        </p15:guide>
        <p15:guide id="2" orient="horz" pos="195" userDrawn="1">
          <p15:clr>
            <a:srgbClr val="FBAE40"/>
          </p15:clr>
        </p15:guide>
        <p15:guide id="3" pos="2767"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side Cover: Bottom Slide">
    <p:spTree>
      <p:nvGrpSpPr>
        <p:cNvPr id="1" name=""/>
        <p:cNvGrpSpPr/>
        <p:nvPr/>
      </p:nvGrpSpPr>
      <p:grpSpPr>
        <a:xfrm>
          <a:off x="0" y="0"/>
          <a:ext cx="0" cy="0"/>
          <a:chOff x="0" y="0"/>
          <a:chExt cx="0" cy="0"/>
        </a:xfrm>
      </p:grpSpPr>
      <p:sp>
        <p:nvSpPr>
          <p:cNvPr id="8" name="TextBox 7"/>
          <p:cNvSpPr txBox="1"/>
          <p:nvPr userDrawn="1"/>
        </p:nvSpPr>
        <p:spPr bwMode="gray">
          <a:xfrm>
            <a:off x="4860213" y="24057"/>
            <a:ext cx="1473868" cy="4514056"/>
          </a:xfrm>
          <a:prstGeom prst="rect">
            <a:avLst/>
          </a:prstGeom>
          <a:noFill/>
        </p:spPr>
        <p:txBody>
          <a:bodyPr wrap="square" lIns="0" tIns="0" rIns="0" bIns="0" rtlCol="0">
            <a:spAutoFit/>
          </a:bodyPr>
          <a:lstStyle/>
          <a:p>
            <a:pPr>
              <a:spcBef>
                <a:spcPts val="400"/>
              </a:spcBef>
            </a:pPr>
            <a:r>
              <a:rPr lang="en-US" sz="500" b="1" baseline="0" dirty="0">
                <a:solidFill>
                  <a:schemeClr val="tx1"/>
                </a:solidFill>
                <a:latin typeface="+mn-lt"/>
                <a:cs typeface="Arial"/>
              </a:rPr>
              <a:t>IMPORTANT: Please read the following.</a:t>
            </a:r>
          </a:p>
          <a:p>
            <a:pPr>
              <a:spcBef>
                <a:spcPts val="400"/>
              </a:spcBef>
            </a:pPr>
            <a:r>
              <a:rPr lang="en-US" sz="500" baseline="0" dirty="0">
                <a:solidFill>
                  <a:schemeClr val="tx1"/>
                </a:solidFill>
                <a:latin typeface="+mn-lt"/>
                <a:cs typeface="Arial"/>
              </a:rPr>
              <a:t>EAB has prepared this report for the exclusive use of its members. Each member acknowledges and agrees that this report and the information contained herein (collectively, the “Report”) are confidential and proprietary to EAB. By accepting delivery of this Report, each member agrees to abide by the terms as stated herein, including the following:</a:t>
            </a:r>
          </a:p>
          <a:p>
            <a:pPr marL="91440" indent="-114300">
              <a:spcBef>
                <a:spcPts val="400"/>
              </a:spcBef>
            </a:pPr>
            <a:r>
              <a:rPr lang="en-US" sz="500" baseline="0" dirty="0">
                <a:solidFill>
                  <a:schemeClr val="tx1"/>
                </a:solidFill>
                <a:latin typeface="+mn-lt"/>
                <a:cs typeface="Arial"/>
              </a:rPr>
              <a:t>1.	All right, title, and interest in and to this Report is owned by an EAB Organization. Except as stated herein, no right, license, permission, or interest of any kind in </a:t>
            </a:r>
            <a:br>
              <a:rPr lang="en-US" sz="500" baseline="0" dirty="0">
                <a:solidFill>
                  <a:schemeClr val="tx1"/>
                </a:solidFill>
                <a:latin typeface="+mn-lt"/>
                <a:cs typeface="Arial"/>
              </a:rPr>
            </a:br>
            <a:r>
              <a:rPr lang="en-US" sz="500" baseline="0" dirty="0">
                <a:solidFill>
                  <a:schemeClr val="tx1"/>
                </a:solidFill>
                <a:latin typeface="+mn-lt"/>
                <a:cs typeface="Arial"/>
              </a:rPr>
              <a:t>this Report is intended to be given, transferred to, or acquired by a member. Each member is authorized to use this Report only to the extent expressly authorized herein.</a:t>
            </a:r>
          </a:p>
          <a:p>
            <a:pPr marL="91440" indent="-114300">
              <a:spcBef>
                <a:spcPts val="400"/>
              </a:spcBef>
            </a:pPr>
            <a:r>
              <a:rPr lang="en-US" sz="500" baseline="0" dirty="0">
                <a:solidFill>
                  <a:schemeClr val="tx1"/>
                </a:solidFill>
                <a:latin typeface="+mn-lt"/>
                <a:cs typeface="Arial"/>
              </a:rPr>
              <a:t>2.	Each member shall not sell, license, republish, distribute,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91440" indent="-114300">
              <a:spcBef>
                <a:spcPts val="400"/>
              </a:spcBef>
            </a:pPr>
            <a:r>
              <a:rPr lang="en-US" sz="500" baseline="0" dirty="0">
                <a:solidFill>
                  <a:schemeClr val="tx1"/>
                </a:solidFill>
                <a:latin typeface="+mn-lt"/>
                <a:cs typeface="Arial"/>
              </a:rPr>
              <a:t>3.	Each member may make this Report available solely to those of its employees and agents who (a) are registered for the workshop or membership program of which this Report is a part, (b) require access to this Report in order to learn </a:t>
            </a:r>
            <a:br>
              <a:rPr lang="en-US" sz="500" baseline="0" dirty="0">
                <a:solidFill>
                  <a:schemeClr val="tx1"/>
                </a:solidFill>
                <a:latin typeface="+mn-lt"/>
                <a:cs typeface="Arial"/>
              </a:rPr>
            </a:br>
            <a:r>
              <a:rPr lang="en-US" sz="500" baseline="0" dirty="0">
                <a:solidFill>
                  <a:schemeClr val="tx1"/>
                </a:solidFill>
                <a:latin typeface="+mn-lt"/>
                <a:cs typeface="Arial"/>
              </a:rPr>
              <a:t>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91440" indent="-114300">
              <a:spcBef>
                <a:spcPts val="400"/>
              </a:spcBef>
            </a:pPr>
            <a:r>
              <a:rPr lang="en-US" sz="500" baseline="0" dirty="0">
                <a:solidFill>
                  <a:schemeClr val="tx1"/>
                </a:solidFill>
                <a:latin typeface="+mn-lt"/>
                <a:cs typeface="Arial"/>
              </a:rPr>
              <a:t>4.	Each member shall not remove from this Report any confidential markings, copyright notices, and/or other similar indicia herein.</a:t>
            </a:r>
          </a:p>
          <a:p>
            <a:pPr marL="91440" indent="-114300">
              <a:spcBef>
                <a:spcPts val="400"/>
              </a:spcBef>
            </a:pPr>
            <a:r>
              <a:rPr lang="en-US" sz="500" baseline="0" dirty="0">
                <a:solidFill>
                  <a:schemeClr val="tx1"/>
                </a:solidFill>
                <a:latin typeface="+mn-lt"/>
                <a:cs typeface="Arial"/>
              </a:rPr>
              <a:t>5.	Each member is responsible for any breach of its obligations as stated herein by any of its employees or agents.</a:t>
            </a:r>
          </a:p>
          <a:p>
            <a:pPr marL="91440" indent="-114300">
              <a:spcBef>
                <a:spcPts val="400"/>
              </a:spcBef>
            </a:pPr>
            <a:r>
              <a:rPr lang="en-US" sz="500" baseline="0" dirty="0">
                <a:solidFill>
                  <a:schemeClr val="tx1"/>
                </a:solidFill>
                <a:latin typeface="+mn-lt"/>
                <a:cs typeface="Arial"/>
              </a:rPr>
              <a:t>6.	If a member is unwilling to abide by any </a:t>
            </a:r>
            <a:br>
              <a:rPr lang="en-US" sz="500" baseline="0" dirty="0">
                <a:solidFill>
                  <a:schemeClr val="tx1"/>
                </a:solidFill>
                <a:latin typeface="+mn-lt"/>
                <a:cs typeface="Arial"/>
              </a:rPr>
            </a:br>
            <a:r>
              <a:rPr lang="en-US" sz="500" baseline="0" dirty="0">
                <a:solidFill>
                  <a:schemeClr val="tx1"/>
                </a:solidFill>
                <a:latin typeface="+mn-lt"/>
                <a:cs typeface="Arial"/>
              </a:rPr>
              <a:t>of the foregoing obligations, then such member shall promptly return this Report and all copies thereof to EAB.</a:t>
            </a:r>
          </a:p>
        </p:txBody>
      </p:sp>
      <p:cxnSp>
        <p:nvCxnSpPr>
          <p:cNvPr id="10" name="Straight Connector 9"/>
          <p:cNvCxnSpPr/>
          <p:nvPr userDrawn="1"/>
        </p:nvCxnSpPr>
        <p:spPr bwMode="gray">
          <a:xfrm>
            <a:off x="4773942" y="0"/>
            <a:ext cx="0" cy="452278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4126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aperless Meeting Credit/Caveat">
    <p:spTree>
      <p:nvGrpSpPr>
        <p:cNvPr id="1" name=""/>
        <p:cNvGrpSpPr/>
        <p:nvPr/>
      </p:nvGrpSpPr>
      <p:grpSpPr>
        <a:xfrm>
          <a:off x="0" y="0"/>
          <a:ext cx="0" cy="0"/>
          <a:chOff x="0" y="0"/>
          <a:chExt cx="0" cy="0"/>
        </a:xfrm>
      </p:grpSpPr>
      <p:sp>
        <p:nvSpPr>
          <p:cNvPr id="34" name="Title 1"/>
          <p:cNvSpPr>
            <a:spLocks noGrp="1"/>
          </p:cNvSpPr>
          <p:nvPr>
            <p:ph type="title" hasCustomPrompt="1"/>
          </p:nvPr>
        </p:nvSpPr>
        <p:spPr bwMode="gray">
          <a:xfrm>
            <a:off x="281610" y="309824"/>
            <a:ext cx="3327462" cy="256480"/>
          </a:xfrm>
          <a:prstGeom prst="rect">
            <a:avLst/>
          </a:prstGeom>
        </p:spPr>
        <p:txBody>
          <a:bodyPr wrap="square" lIns="0" tIns="0" rIns="0" bIns="0" anchor="t" anchorCtr="0">
            <a:spAutoFit/>
          </a:bodyPr>
          <a:lstStyle>
            <a:lvl1pPr>
              <a:lnSpc>
                <a:spcPct val="90000"/>
              </a:lnSpc>
              <a:defRPr b="0">
                <a:solidFill>
                  <a:schemeClr val="tx1"/>
                </a:solidFill>
              </a:defRPr>
            </a:lvl1pPr>
          </a:lstStyle>
          <a:p>
            <a:r>
              <a:rPr lang="en-US" dirty="0"/>
              <a:t>Insert Program Name Here</a:t>
            </a:r>
          </a:p>
        </p:txBody>
      </p:sp>
      <p:sp>
        <p:nvSpPr>
          <p:cNvPr id="35" name="Text Placeholder 5"/>
          <p:cNvSpPr>
            <a:spLocks noGrp="1"/>
          </p:cNvSpPr>
          <p:nvPr>
            <p:ph type="body" sz="quarter" idx="37" hasCustomPrompt="1"/>
          </p:nvPr>
        </p:nvSpPr>
        <p:spPr bwMode="gray">
          <a:xfrm>
            <a:off x="591552" y="968034"/>
            <a:ext cx="301752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a:t>Project Director (insert text)</a:t>
            </a:r>
          </a:p>
        </p:txBody>
      </p:sp>
      <p:sp>
        <p:nvSpPr>
          <p:cNvPr id="36" name="Text Placeholder 7"/>
          <p:cNvSpPr>
            <a:spLocks noGrp="1"/>
          </p:cNvSpPr>
          <p:nvPr>
            <p:ph type="body" sz="quarter" idx="38" hasCustomPrompt="1"/>
          </p:nvPr>
        </p:nvSpPr>
        <p:spPr bwMode="gray">
          <a:xfrm>
            <a:off x="591552" y="1175826"/>
            <a:ext cx="3019522" cy="138499"/>
          </a:xfrm>
        </p:spPr>
        <p:txBody>
          <a:bodyPr/>
          <a:lstStyle>
            <a:lvl1pPr marL="0" indent="0">
              <a:spcBef>
                <a:spcPts val="200"/>
              </a:spcBef>
              <a:buNone/>
              <a:defRPr>
                <a:solidFill>
                  <a:schemeClr val="accent3"/>
                </a:solidFill>
              </a:defRPr>
            </a:lvl1pPr>
          </a:lstStyle>
          <a:p>
            <a:pPr lvl="0"/>
            <a:r>
              <a:rPr lang="en-US" dirty="0"/>
              <a:t>Insert Name(s) Here</a:t>
            </a:r>
          </a:p>
        </p:txBody>
      </p:sp>
      <p:sp>
        <p:nvSpPr>
          <p:cNvPr id="37" name="Text Placeholder 9"/>
          <p:cNvSpPr>
            <a:spLocks noGrp="1"/>
          </p:cNvSpPr>
          <p:nvPr>
            <p:ph type="body" sz="quarter" idx="39" hasCustomPrompt="1"/>
          </p:nvPr>
        </p:nvSpPr>
        <p:spPr bwMode="gray">
          <a:xfrm>
            <a:off x="591552" y="1609882"/>
            <a:ext cx="301752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a:t>Contributing Consultants (insert text)</a:t>
            </a:r>
          </a:p>
        </p:txBody>
      </p:sp>
      <p:sp>
        <p:nvSpPr>
          <p:cNvPr id="38" name="Text Placeholder 11"/>
          <p:cNvSpPr>
            <a:spLocks noGrp="1"/>
          </p:cNvSpPr>
          <p:nvPr>
            <p:ph type="body" sz="quarter" idx="40" hasCustomPrompt="1"/>
          </p:nvPr>
        </p:nvSpPr>
        <p:spPr bwMode="gray">
          <a:xfrm>
            <a:off x="591552" y="1819016"/>
            <a:ext cx="3019522" cy="138499"/>
          </a:xfrm>
        </p:spPr>
        <p:txBody>
          <a:bodyPr/>
          <a:lstStyle>
            <a:lvl1pPr marL="0" indent="0">
              <a:spcBef>
                <a:spcPts val="200"/>
              </a:spcBef>
              <a:buNone/>
              <a:defRPr>
                <a:solidFill>
                  <a:schemeClr val="accent3"/>
                </a:solidFill>
              </a:defRPr>
            </a:lvl1pPr>
          </a:lstStyle>
          <a:p>
            <a:pPr lvl="0"/>
            <a:r>
              <a:rPr lang="en-US" dirty="0"/>
              <a:t>Insert Name(s) Here</a:t>
            </a:r>
          </a:p>
        </p:txBody>
      </p:sp>
      <p:sp>
        <p:nvSpPr>
          <p:cNvPr id="39" name="Text Placeholder 13"/>
          <p:cNvSpPr>
            <a:spLocks noGrp="1"/>
          </p:cNvSpPr>
          <p:nvPr>
            <p:ph type="body" sz="quarter" idx="41" hasCustomPrompt="1"/>
          </p:nvPr>
        </p:nvSpPr>
        <p:spPr bwMode="gray">
          <a:xfrm>
            <a:off x="591552" y="2250476"/>
            <a:ext cx="301752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a:t>Design Consultant (insert text)</a:t>
            </a:r>
          </a:p>
        </p:txBody>
      </p:sp>
      <p:sp>
        <p:nvSpPr>
          <p:cNvPr id="40" name="Text Placeholder 16"/>
          <p:cNvSpPr>
            <a:spLocks noGrp="1"/>
          </p:cNvSpPr>
          <p:nvPr>
            <p:ph type="body" sz="quarter" idx="42" hasCustomPrompt="1"/>
          </p:nvPr>
        </p:nvSpPr>
        <p:spPr bwMode="gray">
          <a:xfrm>
            <a:off x="591552" y="2459785"/>
            <a:ext cx="3019522"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a:t>Insert Name(s) Here</a:t>
            </a:r>
          </a:p>
        </p:txBody>
      </p:sp>
      <p:sp>
        <p:nvSpPr>
          <p:cNvPr id="41" name="Text Placeholder 26"/>
          <p:cNvSpPr>
            <a:spLocks noGrp="1"/>
          </p:cNvSpPr>
          <p:nvPr>
            <p:ph type="body" sz="quarter" idx="43" hasCustomPrompt="1"/>
          </p:nvPr>
        </p:nvSpPr>
        <p:spPr bwMode="gray">
          <a:xfrm>
            <a:off x="591552" y="2888149"/>
            <a:ext cx="301752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a:t>Executive Director (insert text)</a:t>
            </a:r>
          </a:p>
        </p:txBody>
      </p:sp>
      <p:sp>
        <p:nvSpPr>
          <p:cNvPr id="42" name="Text Placeholder 28"/>
          <p:cNvSpPr>
            <a:spLocks noGrp="1"/>
          </p:cNvSpPr>
          <p:nvPr>
            <p:ph type="body" sz="quarter" idx="44" hasCustomPrompt="1"/>
          </p:nvPr>
        </p:nvSpPr>
        <p:spPr bwMode="gray">
          <a:xfrm>
            <a:off x="591552" y="3097903"/>
            <a:ext cx="3019522"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a:t>Insert Name(s) Here</a:t>
            </a:r>
          </a:p>
        </p:txBody>
      </p:sp>
      <p:cxnSp>
        <p:nvCxnSpPr>
          <p:cNvPr id="13" name="Straight Connector 12"/>
          <p:cNvCxnSpPr/>
          <p:nvPr userDrawn="1"/>
        </p:nvCxnSpPr>
        <p:spPr bwMode="gray">
          <a:xfrm>
            <a:off x="4086830" y="0"/>
            <a:ext cx="0" cy="48006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4173101" y="198787"/>
            <a:ext cx="2060883" cy="4429575"/>
          </a:xfrm>
          <a:prstGeom prst="rect">
            <a:avLst/>
          </a:prstGeom>
          <a:noFill/>
        </p:spPr>
        <p:txBody>
          <a:bodyPr wrap="square" lIns="0" tIns="0" rIns="0" bIns="0" rtlCol="0">
            <a:noAutofit/>
          </a:bodyPr>
          <a:lstStyle/>
          <a:p>
            <a:pPr>
              <a:spcBef>
                <a:spcPts val="300"/>
              </a:spcBef>
            </a:pPr>
            <a:r>
              <a:rPr lang="en-US" sz="420" b="1" dirty="0"/>
              <a:t>LEGAL CAVEAT</a:t>
            </a:r>
          </a:p>
          <a:p>
            <a:pPr>
              <a:spcBef>
                <a:spcPts val="300"/>
              </a:spcBef>
            </a:pPr>
            <a:r>
              <a:rPr lang="en-US" sz="420" dirty="0"/>
              <a:t>EAB Global, Inc. (“EAB”) has made 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 of giving legal,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tax, or accounting issues, before implementing any of these tactics. No EAB Organization or any of its respective officers, directors, employees, or agents shall be liable for any claims, liabilities, or expenses relating to (a) any errors or omissions in this report,</a:t>
            </a:r>
            <a:r>
              <a:rPr lang="en-US" sz="420" baseline="0" dirty="0"/>
              <a:t> </a:t>
            </a:r>
            <a:r>
              <a:rPr lang="en-US" sz="420" dirty="0"/>
              <a:t>whether caused by any EAB organization, or any of their respective employees or agents, or sources or other third parties, (b) any recommendation by any EAB Organization, or (c) failure of member and its employees and agents to abide by the terms set forth herein.</a:t>
            </a:r>
          </a:p>
          <a:p>
            <a:pPr>
              <a:spcBef>
                <a:spcPts val="300"/>
              </a:spcBef>
            </a:pPr>
            <a:r>
              <a:rPr lang="en-US" sz="420" dirty="0"/>
              <a:t>EAB is a registered trademark of EAB Global, Inc. 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an EAB Organization and its products and services, or</a:t>
            </a:r>
            <a:br>
              <a:rPr lang="en-US" sz="420" dirty="0"/>
            </a:br>
            <a:r>
              <a:rPr lang="en-US" sz="420" dirty="0"/>
              <a:t>(b) an endorsement of the company or its products or services by an EAB Organization. No EAB Organization is affiliated with any such company.</a:t>
            </a:r>
          </a:p>
          <a:p>
            <a:pPr>
              <a:spcBef>
                <a:spcPts val="800"/>
              </a:spcBef>
            </a:pPr>
            <a:r>
              <a:rPr lang="en-US" sz="420" b="1" dirty="0"/>
              <a:t>IMPORTANT: Please read the following.</a:t>
            </a:r>
          </a:p>
          <a:p>
            <a:pPr>
              <a:spcBef>
                <a:spcPts val="300"/>
              </a:spcBef>
            </a:pPr>
            <a:r>
              <a:rPr lang="en-US" sz="420" dirty="0"/>
              <a:t>EAB has prepared this report for the exclusive use of its members. Each member acknowledges and agrees that this report and the information contained herein (collectively, the “Report”) are confidential and proprietary to EAB. By accepting delivery of this Report, each member agrees to abide by the terms as stated herein, including the following:</a:t>
            </a:r>
          </a:p>
          <a:p>
            <a:pPr marL="114300" indent="-114300">
              <a:spcBef>
                <a:spcPts val="300"/>
              </a:spcBef>
            </a:pPr>
            <a:r>
              <a:rPr lang="en-US" sz="420" dirty="0"/>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4300" indent="-114300">
              <a:spcBef>
                <a:spcPts val="300"/>
              </a:spcBef>
            </a:pPr>
            <a:r>
              <a:rPr lang="en-US" sz="420" dirty="0"/>
              <a:t>2.	Each member shall not sell, license, republish, distribute,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4300" indent="-114300">
              <a:spcBef>
                <a:spcPts val="300"/>
              </a:spcBef>
            </a:pPr>
            <a:r>
              <a:rPr lang="en-US" sz="420" dirty="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4300" indent="-114300">
              <a:spcBef>
                <a:spcPts val="300"/>
              </a:spcBef>
            </a:pPr>
            <a:r>
              <a:rPr lang="en-US" sz="420" dirty="0"/>
              <a:t>4.	Each member shall not remove from this Report any confidential markings, copyright notices, and/or other similar indicia herein.</a:t>
            </a:r>
          </a:p>
          <a:p>
            <a:pPr marL="114300" indent="-114300">
              <a:spcBef>
                <a:spcPts val="300"/>
              </a:spcBef>
            </a:pPr>
            <a:r>
              <a:rPr lang="en-US" sz="420" dirty="0"/>
              <a:t>5.	Each member is responsible for any breach of its obligations as stated herein by any of its employees or agents.</a:t>
            </a:r>
          </a:p>
          <a:p>
            <a:pPr marL="114300" indent="-114300">
              <a:spcBef>
                <a:spcPts val="300"/>
              </a:spcBef>
            </a:pPr>
            <a:r>
              <a:rPr lang="en-US" sz="420" dirty="0"/>
              <a:t>6.	If a member is unwilling to abide by any of the foregoing obligations, then such member shall promptly return this Report and all copies thereof to EAB.</a:t>
            </a:r>
          </a:p>
        </p:txBody>
      </p:sp>
    </p:spTree>
    <p:custDataLst>
      <p:tags r:id="rId1"/>
    </p:custDataLst>
    <p:extLst>
      <p:ext uri="{BB962C8B-B14F-4D97-AF65-F5344CB8AC3E}">
        <p14:creationId xmlns:p14="http://schemas.microsoft.com/office/powerpoint/2010/main" val="1794712829"/>
      </p:ext>
    </p:extLst>
  </p:cSld>
  <p:clrMapOvr>
    <a:masterClrMapping/>
  </p:clrMapOvr>
  <p:extLst>
    <p:ext uri="{DCECCB84-F9BA-43D5-87BE-67443E8EF086}">
      <p15:sldGuideLst xmlns:p15="http://schemas.microsoft.com/office/powerpoint/2012/main">
        <p15:guide id="1" pos="370">
          <p15:clr>
            <a:srgbClr val="FBAE40"/>
          </p15:clr>
        </p15:guide>
        <p15:guide id="2" orient="horz" pos="195" userDrawn="1">
          <p15:clr>
            <a:srgbClr val="FBAE40"/>
          </p15:clr>
        </p15:guide>
        <p15:guide id="3" pos="2417"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bg bwMode="gray">
      <p:bgRef idx="1001">
        <a:schemeClr val="bg1"/>
      </p:bgRef>
    </p:bg>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024113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ack Cover: Bottom Slide">
    <p:bg bwMode="gray">
      <p:bgRef idx="1001">
        <a:schemeClr val="bg1"/>
      </p:bgRef>
    </p:bg>
    <p:spTree>
      <p:nvGrpSpPr>
        <p:cNvPr id="1" name=""/>
        <p:cNvGrpSpPr/>
        <p:nvPr/>
      </p:nvGrpSpPr>
      <p:grpSpPr>
        <a:xfrm>
          <a:off x="0" y="0"/>
          <a:ext cx="0" cy="0"/>
          <a:chOff x="0" y="0"/>
          <a:chExt cx="0" cy="0"/>
        </a:xfrm>
      </p:grpSpPr>
      <p:sp>
        <p:nvSpPr>
          <p:cNvPr id="26" name="Rectangle 25">
            <a:hlinkClick r:id="rId3"/>
          </p:cNvPr>
          <p:cNvSpPr/>
          <p:nvPr userDrawn="1"/>
        </p:nvSpPr>
        <p:spPr bwMode="gray">
          <a:xfrm>
            <a:off x="996386" y="3293849"/>
            <a:ext cx="4408029" cy="1288356"/>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grpSp>
        <p:nvGrpSpPr>
          <p:cNvPr id="27" name="Group 26"/>
          <p:cNvGrpSpPr/>
          <p:nvPr userDrawn="1"/>
        </p:nvGrpSpPr>
        <p:grpSpPr>
          <a:xfrm>
            <a:off x="1564154" y="3459989"/>
            <a:ext cx="3272492" cy="957891"/>
            <a:chOff x="2249954" y="8720284"/>
            <a:chExt cx="3272492" cy="957891"/>
          </a:xfrm>
        </p:grpSpPr>
        <p:pic>
          <p:nvPicPr>
            <p:cNvPr id="28" name="Picture 2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3266202" y="8720284"/>
              <a:ext cx="1239997" cy="474433"/>
            </a:xfrm>
            <a:prstGeom prst="rect">
              <a:avLst/>
            </a:prstGeom>
          </p:spPr>
        </p:pic>
        <p:sp>
          <p:nvSpPr>
            <p:cNvPr id="29" name="TextBox 28"/>
            <p:cNvSpPr txBox="1"/>
            <p:nvPr userDrawn="1"/>
          </p:nvSpPr>
          <p:spPr bwMode="gray">
            <a:xfrm>
              <a:off x="2249954" y="9306278"/>
              <a:ext cx="3272492" cy="371897"/>
            </a:xfrm>
            <a:prstGeom prst="rect">
              <a:avLst/>
            </a:prstGeom>
            <a:noFill/>
          </p:spPr>
          <p:txBody>
            <a:bodyPr wrap="square" lIns="0" tIns="0" rIns="0" bIns="0" rtlCol="0">
              <a:spAutoFit/>
            </a:bodyPr>
            <a:lstStyle/>
            <a:p>
              <a:pPr algn="ctr">
                <a:spcBef>
                  <a:spcPts val="500"/>
                </a:spcBef>
              </a:pPr>
              <a:r>
                <a:rPr lang="en-US" sz="1000" spc="0" baseline="0" dirty="0">
                  <a:latin typeface="+mj-lt"/>
                </a:rPr>
                <a:t>Washington DC   Richmond   Birmingham   Minneapolis</a:t>
              </a:r>
            </a:p>
            <a:p>
              <a:pPr algn="ctr">
                <a:spcBef>
                  <a:spcPts val="500"/>
                </a:spcBef>
              </a:pPr>
              <a:r>
                <a:rPr lang="en-US" sz="1000" spc="0" baseline="0" dirty="0">
                  <a:latin typeface="+mj-lt"/>
                </a:rPr>
                <a:t>202-747-1000   </a:t>
              </a:r>
              <a:r>
                <a:rPr lang="en-US" sz="1000" spc="0" baseline="0" dirty="0">
                  <a:solidFill>
                    <a:schemeClr val="accent6"/>
                  </a:solidFill>
                  <a:latin typeface="+mj-lt"/>
                </a:rPr>
                <a:t>eab.com</a:t>
              </a:r>
            </a:p>
          </p:txBody>
        </p:sp>
        <p:cxnSp>
          <p:nvCxnSpPr>
            <p:cNvPr id="30" name="Straight Connector 29"/>
            <p:cNvCxnSpPr/>
            <p:nvPr userDrawn="1"/>
          </p:nvCxnSpPr>
          <p:spPr bwMode="gray">
            <a:xfrm>
              <a:off x="3240943" y="9321215"/>
              <a:ext cx="0" cy="125644"/>
            </a:xfrm>
            <a:prstGeom prst="line">
              <a:avLst/>
            </a:prstGeom>
            <a:ln w="635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bwMode="gray">
            <a:xfrm>
              <a:off x="3922418" y="9321215"/>
              <a:ext cx="0" cy="125644"/>
            </a:xfrm>
            <a:prstGeom prst="line">
              <a:avLst/>
            </a:prstGeom>
            <a:ln w="635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bwMode="gray">
            <a:xfrm>
              <a:off x="4732343" y="9321215"/>
              <a:ext cx="0" cy="125644"/>
            </a:xfrm>
            <a:prstGeom prst="line">
              <a:avLst/>
            </a:prstGeom>
            <a:ln w="635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bwMode="gray">
            <a:xfrm>
              <a:off x="4023136" y="9535527"/>
              <a:ext cx="0" cy="125644"/>
            </a:xfrm>
            <a:prstGeom prst="line">
              <a:avLst/>
            </a:prstGeom>
            <a:ln w="635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231698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Title">
    <p:bg bwMode="gray">
      <p:bgPr>
        <a:solidFill>
          <a:srgbClr val="003D7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812800" y="2115916"/>
            <a:ext cx="438912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pPr lvl="0"/>
            <a:r>
              <a:rPr lang="en-US" dirty="0"/>
              <a:t>Presentation Title – Rockwell 25pt Regular, Title Case</a:t>
            </a:r>
          </a:p>
        </p:txBody>
      </p:sp>
      <p:sp>
        <p:nvSpPr>
          <p:cNvPr id="5" name="Text Placeholder 4"/>
          <p:cNvSpPr>
            <a:spLocks noGrp="1"/>
          </p:cNvSpPr>
          <p:nvPr>
            <p:ph type="body" sz="quarter" idx="13" hasCustomPrompt="1"/>
          </p:nvPr>
        </p:nvSpPr>
        <p:spPr bwMode="gray">
          <a:xfrm>
            <a:off x="812800" y="2924994"/>
            <a:ext cx="4389120" cy="169277"/>
          </a:xfrm>
        </p:spPr>
        <p:txBody>
          <a:bodyPr/>
          <a:lstStyle>
            <a:lvl1pPr marL="0" indent="0">
              <a:spcBef>
                <a:spcPts val="0"/>
              </a:spcBef>
              <a:buNone/>
              <a:defRPr sz="1100" baseline="0">
                <a:solidFill>
                  <a:schemeClr val="accent1"/>
                </a:solidFill>
              </a:defRPr>
            </a:lvl1pPr>
            <a:lvl2pPr marL="114300" indent="0">
              <a:buNone/>
              <a:defRPr sz="1100">
                <a:solidFill>
                  <a:schemeClr val="accent1"/>
                </a:solidFill>
              </a:defRPr>
            </a:lvl2pPr>
            <a:lvl3pPr marL="228600" indent="0">
              <a:buNone/>
              <a:defRPr sz="1100">
                <a:solidFill>
                  <a:schemeClr val="accent1"/>
                </a:solidFill>
              </a:defRPr>
            </a:lvl3pPr>
            <a:lvl4pPr marL="342900" indent="0">
              <a:buNone/>
              <a:defRPr sz="1100">
                <a:solidFill>
                  <a:schemeClr val="accent1"/>
                </a:solidFill>
              </a:defRPr>
            </a:lvl4pPr>
            <a:lvl5pPr marL="457200" indent="0">
              <a:buNone/>
              <a:defRPr sz="1100">
                <a:solidFill>
                  <a:schemeClr val="accent1"/>
                </a:solidFill>
              </a:defRPr>
            </a:lvl5pPr>
          </a:lstStyle>
          <a:p>
            <a:pPr lvl="0"/>
            <a:r>
              <a:rPr lang="en-US" dirty="0"/>
              <a:t>Presentation Subtitle – Verdana 11pt Regular, Title Case</a:t>
            </a:r>
          </a:p>
        </p:txBody>
      </p:sp>
      <p:sp>
        <p:nvSpPr>
          <p:cNvPr id="7" name="Text Placeholder 6"/>
          <p:cNvSpPr>
            <a:spLocks noGrp="1"/>
          </p:cNvSpPr>
          <p:nvPr>
            <p:ph type="body" sz="quarter" idx="14" hasCustomPrompt="1"/>
          </p:nvPr>
        </p:nvSpPr>
        <p:spPr bwMode="gray">
          <a:xfrm>
            <a:off x="4294188" y="4245789"/>
            <a:ext cx="1828800" cy="276999"/>
          </a:xfrm>
        </p:spPr>
        <p:txBody>
          <a:bodyPr anchor="b" anchorCtr="0"/>
          <a:lstStyle>
            <a:lvl1pPr marL="0" indent="0" algn="r">
              <a:spcBef>
                <a:spcPts val="0"/>
              </a:spcBef>
              <a:buNone/>
              <a:defRPr>
                <a:solidFill>
                  <a:schemeClr val="bg1"/>
                </a:solidFill>
              </a:defRPr>
            </a:lvl1pPr>
            <a:lvl2pPr marL="114300" indent="0">
              <a:buNone/>
              <a:defRPr>
                <a:solidFill>
                  <a:schemeClr val="bg1"/>
                </a:solidFill>
              </a:defRPr>
            </a:lvl2pPr>
            <a:lvl3pPr marL="228600" indent="0">
              <a:buNone/>
              <a:defRPr>
                <a:solidFill>
                  <a:schemeClr val="bg1"/>
                </a:solidFill>
              </a:defRPr>
            </a:lvl3pPr>
            <a:lvl4pPr marL="342900" indent="0">
              <a:buNone/>
              <a:defRPr>
                <a:solidFill>
                  <a:schemeClr val="bg1"/>
                </a:solidFill>
              </a:defRPr>
            </a:lvl4pPr>
            <a:lvl5pPr marL="457200" indent="0">
              <a:buNone/>
              <a:defRPr>
                <a:solidFill>
                  <a:schemeClr val="bg1"/>
                </a:solidFill>
              </a:defRPr>
            </a:lvl5pPr>
          </a:lstStyle>
          <a:p>
            <a:pPr lvl="0"/>
            <a:r>
              <a:rPr lang="en-US" dirty="0"/>
              <a:t>Program Name Appears Here Identically to Official Display</a:t>
            </a:r>
          </a:p>
        </p:txBody>
      </p:sp>
      <p:sp>
        <p:nvSpPr>
          <p:cNvPr id="8" name="Rectangle 7"/>
          <p:cNvSpPr/>
          <p:nvPr userDrawn="1"/>
        </p:nvSpPr>
        <p:spPr bwMode="gray">
          <a:xfrm>
            <a:off x="1" y="1"/>
            <a:ext cx="6400800" cy="1065790"/>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cxnSp>
        <p:nvCxnSpPr>
          <p:cNvPr id="9" name="Straight Connector 8"/>
          <p:cNvCxnSpPr/>
          <p:nvPr userDrawn="1"/>
        </p:nvCxnSpPr>
        <p:spPr bwMode="gray">
          <a:xfrm>
            <a:off x="0" y="1065791"/>
            <a:ext cx="6400799" cy="0"/>
          </a:xfrm>
          <a:prstGeom prst="line">
            <a:avLst/>
          </a:prstGeom>
          <a:noFill/>
          <a:ln w="38100" cap="flat" cmpd="sng" algn="ctr">
            <a:solidFill>
              <a:schemeClr val="accent6"/>
            </a:solidFill>
            <a:prstDash val="solid"/>
            <a:miter lim="800000"/>
          </a:ln>
          <a:effectLst/>
        </p:spPr>
      </p:cxn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0551" y="274987"/>
            <a:ext cx="1174986" cy="512064"/>
          </a:xfrm>
          <a:prstGeom prst="rect">
            <a:avLst/>
          </a:prstGeom>
        </p:spPr>
      </p:pic>
    </p:spTree>
    <p:custDataLst>
      <p:tags r:id="rId1"/>
    </p:custDataLst>
    <p:extLst>
      <p:ext uri="{BB962C8B-B14F-4D97-AF65-F5344CB8AC3E}">
        <p14:creationId xmlns:p14="http://schemas.microsoft.com/office/powerpoint/2010/main" val="2909182305"/>
      </p:ext>
    </p:extLst>
  </p:cSld>
  <p:clrMapOvr>
    <a:masterClrMapping/>
  </p:clrMapOvr>
  <p:extLst>
    <p:ext uri="{DCECCB84-F9BA-43D5-87BE-67443E8EF086}">
      <p15:sldGuideLst xmlns:p15="http://schemas.microsoft.com/office/powerpoint/2012/main">
        <p15:guide id="0" orient="horz" pos="1770" userDrawn="1">
          <p15:clr>
            <a:srgbClr val="FBAE40"/>
          </p15:clr>
        </p15:guide>
        <p15:guide id="1" pos="512" userDrawn="1">
          <p15:clr>
            <a:srgbClr val="FBAE40"/>
          </p15:clr>
        </p15:guide>
        <p15:guide id="2" orient="horz" pos="184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sp>
        <p:nvSpPr>
          <p:cNvPr id="44" name="Freeform 22">
            <a:extLst>
              <a:ext uri="{FF2B5EF4-FFF2-40B4-BE49-F238E27FC236}">
                <a16:creationId xmlns:a16="http://schemas.microsoft.com/office/drawing/2014/main" id="{FD737D13-49C0-4D0C-9B09-F4698FB94EB9}"/>
              </a:ext>
            </a:extLst>
          </p:cNvPr>
          <p:cNvSpPr/>
          <p:nvPr userDrawn="1"/>
        </p:nvSpPr>
        <p:spPr bwMode="gray">
          <a:xfrm>
            <a:off x="0" y="1929942"/>
            <a:ext cx="2018465" cy="2870658"/>
          </a:xfrm>
          <a:custGeom>
            <a:avLst/>
            <a:gdLst>
              <a:gd name="connsiteX0" fmla="*/ 0 w 4910696"/>
              <a:gd name="connsiteY0" fmla="*/ 0 h 3474977"/>
              <a:gd name="connsiteX1" fmla="*/ 4910696 w 4910696"/>
              <a:gd name="connsiteY1" fmla="*/ 0 h 3474977"/>
              <a:gd name="connsiteX2" fmla="*/ 4910696 w 4910696"/>
              <a:gd name="connsiteY2" fmla="*/ 3474977 h 3474977"/>
              <a:gd name="connsiteX3" fmla="*/ 0 w 4910696"/>
              <a:gd name="connsiteY3" fmla="*/ 3474977 h 3474977"/>
            </a:gdLst>
            <a:ahLst/>
            <a:cxnLst>
              <a:cxn ang="0">
                <a:pos x="connsiteX0" y="connsiteY0"/>
              </a:cxn>
              <a:cxn ang="0">
                <a:pos x="connsiteX1" y="connsiteY1"/>
              </a:cxn>
              <a:cxn ang="0">
                <a:pos x="connsiteX2" y="connsiteY2"/>
              </a:cxn>
              <a:cxn ang="0">
                <a:pos x="connsiteX3" y="connsiteY3"/>
              </a:cxn>
            </a:cxnLst>
            <a:rect l="l" t="t" r="r" b="b"/>
            <a:pathLst>
              <a:path w="4910696" h="3474977">
                <a:moveTo>
                  <a:pt x="0" y="0"/>
                </a:moveTo>
                <a:lnTo>
                  <a:pt x="4910696" y="0"/>
                </a:lnTo>
                <a:lnTo>
                  <a:pt x="4910696" y="3474977"/>
                </a:lnTo>
                <a:lnTo>
                  <a:pt x="0" y="3474977"/>
                </a:lnTo>
                <a:close/>
              </a:path>
            </a:pathLst>
          </a:custGeom>
          <a:solidFill>
            <a:schemeClr val="tx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cxnSp>
        <p:nvCxnSpPr>
          <p:cNvPr id="55" name="Straight Connector 54">
            <a:extLst>
              <a:ext uri="{FF2B5EF4-FFF2-40B4-BE49-F238E27FC236}">
                <a16:creationId xmlns:a16="http://schemas.microsoft.com/office/drawing/2014/main" id="{CCA2EDD7-0388-4400-A0FE-0B76DBE42557}"/>
              </a:ext>
            </a:extLst>
          </p:cNvPr>
          <p:cNvCxnSpPr>
            <a:cxnSpLocks/>
          </p:cNvCxnSpPr>
          <p:nvPr userDrawn="1"/>
        </p:nvCxnSpPr>
        <p:spPr bwMode="gray">
          <a:xfrm>
            <a:off x="0" y="1935341"/>
            <a:ext cx="2017307" cy="0"/>
          </a:xfrm>
          <a:prstGeom prst="line">
            <a:avLst/>
          </a:prstGeom>
          <a:ln w="22225">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3" name="Freeform 22">
            <a:extLst>
              <a:ext uri="{FF2B5EF4-FFF2-40B4-BE49-F238E27FC236}">
                <a16:creationId xmlns:a16="http://schemas.microsoft.com/office/drawing/2014/main" id="{B35C43AF-919F-4BAA-8EC4-638FB2640018}"/>
              </a:ext>
            </a:extLst>
          </p:cNvPr>
          <p:cNvSpPr/>
          <p:nvPr userDrawn="1"/>
        </p:nvSpPr>
        <p:spPr bwMode="gray">
          <a:xfrm>
            <a:off x="2011680" y="603504"/>
            <a:ext cx="4389120" cy="4197096"/>
          </a:xfrm>
          <a:custGeom>
            <a:avLst/>
            <a:gdLst>
              <a:gd name="connsiteX0" fmla="*/ 0 w 4910696"/>
              <a:gd name="connsiteY0" fmla="*/ 0 h 3474977"/>
              <a:gd name="connsiteX1" fmla="*/ 4910696 w 4910696"/>
              <a:gd name="connsiteY1" fmla="*/ 0 h 3474977"/>
              <a:gd name="connsiteX2" fmla="*/ 4910696 w 4910696"/>
              <a:gd name="connsiteY2" fmla="*/ 3474977 h 3474977"/>
              <a:gd name="connsiteX3" fmla="*/ 0 w 4910696"/>
              <a:gd name="connsiteY3" fmla="*/ 3474977 h 3474977"/>
            </a:gdLst>
            <a:ahLst/>
            <a:cxnLst>
              <a:cxn ang="0">
                <a:pos x="connsiteX0" y="connsiteY0"/>
              </a:cxn>
              <a:cxn ang="0">
                <a:pos x="connsiteX1" y="connsiteY1"/>
              </a:cxn>
              <a:cxn ang="0">
                <a:pos x="connsiteX2" y="connsiteY2"/>
              </a:cxn>
              <a:cxn ang="0">
                <a:pos x="connsiteX3" y="connsiteY3"/>
              </a:cxn>
            </a:cxnLst>
            <a:rect l="l" t="t" r="r" b="b"/>
            <a:pathLst>
              <a:path w="4910696" h="3474977">
                <a:moveTo>
                  <a:pt x="0" y="0"/>
                </a:moveTo>
                <a:lnTo>
                  <a:pt x="4910696" y="0"/>
                </a:lnTo>
                <a:lnTo>
                  <a:pt x="4910696" y="3474977"/>
                </a:lnTo>
                <a:lnTo>
                  <a:pt x="0" y="3474977"/>
                </a:lnTo>
                <a:close/>
              </a:path>
            </a:pathLst>
          </a:cu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pic>
        <p:nvPicPr>
          <p:cNvPr id="79" name="Picture 78">
            <a:extLst>
              <a:ext uri="{FF2B5EF4-FFF2-40B4-BE49-F238E27FC236}">
                <a16:creationId xmlns:a16="http://schemas.microsoft.com/office/drawing/2014/main" id="{14AA5082-E522-41B3-8A7A-5302BE19139B}"/>
              </a:ext>
            </a:extLst>
          </p:cNvPr>
          <p:cNvPicPr>
            <a:picLocks noChangeAspect="1"/>
          </p:cNvPicPr>
          <p:nvPr userDrawn="1"/>
        </p:nvPicPr>
        <p:blipFill>
          <a:blip r:embed="rId3"/>
          <a:stretch>
            <a:fillRect/>
          </a:stretch>
        </p:blipFill>
        <p:spPr bwMode="gray">
          <a:xfrm>
            <a:off x="2011680" y="603504"/>
            <a:ext cx="4379985" cy="4200153"/>
          </a:xfrm>
          <a:prstGeom prst="rect">
            <a:avLst/>
          </a:prstGeom>
        </p:spPr>
      </p:pic>
      <p:sp>
        <p:nvSpPr>
          <p:cNvPr id="80" name="Oval 79">
            <a:extLst>
              <a:ext uri="{FF2B5EF4-FFF2-40B4-BE49-F238E27FC236}">
                <a16:creationId xmlns:a16="http://schemas.microsoft.com/office/drawing/2014/main" id="{388963E6-34AD-4B7F-B968-9AD41BBDB734}"/>
              </a:ext>
            </a:extLst>
          </p:cNvPr>
          <p:cNvSpPr/>
          <p:nvPr userDrawn="1"/>
        </p:nvSpPr>
        <p:spPr bwMode="gray">
          <a:xfrm>
            <a:off x="2960180" y="1349833"/>
            <a:ext cx="2505205" cy="2505205"/>
          </a:xfrm>
          <a:prstGeom prst="ellipse">
            <a:avLst/>
          </a:prstGeom>
          <a:solidFill>
            <a:schemeClr val="accent5"/>
          </a:solidFill>
          <a:ln w="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6" name="Text Placeholder 1"/>
          <p:cNvSpPr txBox="1">
            <a:spLocks/>
          </p:cNvSpPr>
          <p:nvPr userDrawn="1"/>
        </p:nvSpPr>
        <p:spPr bwMode="gray">
          <a:xfrm>
            <a:off x="6469574" y="-5582"/>
            <a:ext cx="1382195" cy="1231188"/>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latin typeface="Arial" panose="020B0604020202020204" pitchFamily="34" charset="0"/>
              <a:cs typeface="Arial" panose="020B0604020202020204" pitchFamily="34" charset="0"/>
            </a:endParaRPr>
          </a:p>
        </p:txBody>
      </p:sp>
      <p:sp>
        <p:nvSpPr>
          <p:cNvPr id="7" name="TextBox 6"/>
          <p:cNvSpPr txBox="1"/>
          <p:nvPr userDrawn="1"/>
        </p:nvSpPr>
        <p:spPr bwMode="gray">
          <a:xfrm>
            <a:off x="6553161" y="50431"/>
            <a:ext cx="1267384" cy="553998"/>
          </a:xfrm>
          <a:prstGeom prst="rect">
            <a:avLst/>
          </a:prstGeom>
          <a:noFill/>
        </p:spPr>
        <p:txBody>
          <a:bodyPr wrap="square" lIns="0" tIns="0" rIns="0" bIns="0" rtlCol="0">
            <a:spAutoFit/>
          </a:bodyPr>
          <a:lstStyle/>
          <a:p>
            <a:pPr>
              <a:spcBef>
                <a:spcPts val="500"/>
              </a:spcBef>
            </a:pPr>
            <a:r>
              <a:rPr lang="en-US" sz="1200" b="1" dirty="0">
                <a:solidFill>
                  <a:schemeClr val="bg1"/>
                </a:solidFill>
                <a:latin typeface="Arial" panose="020B0604020202020204" pitchFamily="34" charset="0"/>
                <a:cs typeface="Arial" panose="020B0604020202020204" pitchFamily="34" charset="0"/>
              </a:rPr>
              <a:t>DO NOT EDIT THIS SLIDE FOR ANY PURPOSE</a:t>
            </a:r>
          </a:p>
        </p:txBody>
      </p:sp>
      <p:sp>
        <p:nvSpPr>
          <p:cNvPr id="8" name="TextBox 7"/>
          <p:cNvSpPr txBox="1"/>
          <p:nvPr userDrawn="1"/>
        </p:nvSpPr>
        <p:spPr bwMode="gray">
          <a:xfrm>
            <a:off x="6553161" y="722763"/>
            <a:ext cx="1267383" cy="433452"/>
          </a:xfrm>
          <a:prstGeom prst="rect">
            <a:avLst/>
          </a:prstGeom>
          <a:noFill/>
        </p:spPr>
        <p:txBody>
          <a:bodyPr wrap="square" lIns="0" tIns="0" rIns="0" bIns="0" rtlCol="0">
            <a:spAutoFit/>
          </a:bodyPr>
          <a:lstStyle/>
          <a:p>
            <a:pPr>
              <a:spcBef>
                <a:spcPts val="500"/>
              </a:spcBef>
            </a:pPr>
            <a:r>
              <a:rPr lang="en-US" sz="800" dirty="0">
                <a:solidFill>
                  <a:schemeClr val="bg1"/>
                </a:solidFill>
                <a:latin typeface="Arial" panose="020B0604020202020204" pitchFamily="34" charset="0"/>
                <a:cs typeface="Arial" panose="020B0604020202020204" pitchFamily="34" charset="0"/>
              </a:rPr>
              <a:t>If an edit is necessary,</a:t>
            </a:r>
            <a:br>
              <a:rPr lang="en-US" sz="800" dirty="0">
                <a:solidFill>
                  <a:schemeClr val="bg1"/>
                </a:solidFill>
                <a:latin typeface="Arial" panose="020B0604020202020204" pitchFamily="34" charset="0"/>
                <a:cs typeface="Arial" panose="020B0604020202020204" pitchFamily="34" charset="0"/>
              </a:rPr>
            </a:br>
            <a:r>
              <a:rPr lang="en-US" sz="800" dirty="0">
                <a:solidFill>
                  <a:schemeClr val="bg1"/>
                </a:solidFill>
                <a:latin typeface="Arial" panose="020B0604020202020204" pitchFamily="34" charset="0"/>
                <a:cs typeface="Arial" panose="020B0604020202020204" pitchFamily="34" charset="0"/>
              </a:rPr>
              <a:t>please contact:</a:t>
            </a:r>
          </a:p>
          <a:p>
            <a:pPr>
              <a:spcBef>
                <a:spcPts val="500"/>
              </a:spcBef>
            </a:pPr>
            <a:r>
              <a:rPr lang="en-US" sz="800" b="1" dirty="0">
                <a:solidFill>
                  <a:schemeClr val="bg1"/>
                </a:solidFill>
                <a:latin typeface="Arial" panose="020B0604020202020204" pitchFamily="34" charset="0"/>
                <a:cs typeface="Arial" panose="020B0604020202020204" pitchFamily="34" charset="0"/>
              </a:rPr>
              <a:t>DSS-Requests@eab.com</a:t>
            </a:r>
            <a:endParaRPr lang="en-US" sz="800" b="1" i="1" dirty="0">
              <a:solidFill>
                <a:schemeClr val="bg1"/>
              </a:solidFill>
              <a:latin typeface="Arial" panose="020B0604020202020204" pitchFamily="34" charset="0"/>
              <a:cs typeface="Arial" panose="020B0604020202020204" pitchFamily="34" charset="0"/>
            </a:endParaRPr>
          </a:p>
        </p:txBody>
      </p:sp>
      <p:pic>
        <p:nvPicPr>
          <p:cNvPr id="45" name="Picture 44">
            <a:extLst>
              <a:ext uri="{FF2B5EF4-FFF2-40B4-BE49-F238E27FC236}">
                <a16:creationId xmlns:a16="http://schemas.microsoft.com/office/drawing/2014/main" id="{8253B356-73C4-4A33-9FDB-18EBFACD2DC1}"/>
              </a:ext>
            </a:extLst>
          </p:cNvPr>
          <p:cNvPicPr>
            <a:picLocks noChangeAspect="1"/>
          </p:cNvPicPr>
          <p:nvPr userDrawn="1"/>
        </p:nvPicPr>
        <p:blipFill>
          <a:blip r:embed="rId4"/>
          <a:stretch>
            <a:fillRect/>
          </a:stretch>
        </p:blipFill>
        <p:spPr bwMode="gray">
          <a:xfrm>
            <a:off x="2643774" y="986010"/>
            <a:ext cx="3136584" cy="3139630"/>
          </a:xfrm>
          <a:prstGeom prst="rect">
            <a:avLst/>
          </a:prstGeom>
        </p:spPr>
      </p:pic>
      <p:grpSp>
        <p:nvGrpSpPr>
          <p:cNvPr id="49" name="Group 48">
            <a:extLst>
              <a:ext uri="{FF2B5EF4-FFF2-40B4-BE49-F238E27FC236}">
                <a16:creationId xmlns:a16="http://schemas.microsoft.com/office/drawing/2014/main" id="{1C6B6EF3-92B1-4B46-B9B1-B3564405201B}"/>
              </a:ext>
            </a:extLst>
          </p:cNvPr>
          <p:cNvGrpSpPr/>
          <p:nvPr userDrawn="1"/>
        </p:nvGrpSpPr>
        <p:grpSpPr bwMode="gray">
          <a:xfrm>
            <a:off x="272283" y="905558"/>
            <a:ext cx="1746182" cy="677108"/>
            <a:chOff x="226994" y="941528"/>
            <a:chExt cx="1746182" cy="677108"/>
          </a:xfrm>
        </p:grpSpPr>
        <p:sp>
          <p:nvSpPr>
            <p:cNvPr id="50" name="TextBox 49">
              <a:extLst>
                <a:ext uri="{FF2B5EF4-FFF2-40B4-BE49-F238E27FC236}">
                  <a16:creationId xmlns:a16="http://schemas.microsoft.com/office/drawing/2014/main" id="{4D990C86-80E9-4035-B1A7-351539DA9C1D}"/>
                </a:ext>
              </a:extLst>
            </p:cNvPr>
            <p:cNvSpPr txBox="1"/>
            <p:nvPr userDrawn="1"/>
          </p:nvSpPr>
          <p:spPr bwMode="gray">
            <a:xfrm>
              <a:off x="289781" y="941528"/>
              <a:ext cx="1683395" cy="677108"/>
            </a:xfrm>
            <a:prstGeom prst="rect">
              <a:avLst/>
            </a:prstGeom>
            <a:noFill/>
          </p:spPr>
          <p:txBody>
            <a:bodyPr wrap="square" lIns="0" tIns="0" rIns="0" bIns="0" rtlCol="0">
              <a:spAutoFit/>
            </a:bodyPr>
            <a:lstStyle/>
            <a:p>
              <a:pPr>
                <a:spcBef>
                  <a:spcPts val="500"/>
                </a:spcBef>
              </a:pPr>
              <a:r>
                <a:rPr lang="en-US" sz="1100" b="1" dirty="0">
                  <a:latin typeface="+mj-lt"/>
                </a:rPr>
                <a:t>We help schools </a:t>
              </a:r>
              <a:br>
                <a:rPr lang="en-US" sz="1100" b="1" dirty="0">
                  <a:latin typeface="+mj-lt"/>
                </a:rPr>
              </a:br>
              <a:r>
                <a:rPr lang="en-US" sz="1100" b="1" dirty="0">
                  <a:latin typeface="+mj-lt"/>
                </a:rPr>
                <a:t>support students </a:t>
              </a:r>
              <a:br>
                <a:rPr lang="en-US" sz="1100" b="1" dirty="0">
                  <a:latin typeface="+mj-lt"/>
                </a:rPr>
              </a:br>
              <a:r>
                <a:rPr lang="en-US" sz="1100" dirty="0">
                  <a:solidFill>
                    <a:schemeClr val="accent2"/>
                  </a:solidFill>
                  <a:latin typeface="+mj-lt"/>
                </a:rPr>
                <a:t>from enrollment to </a:t>
              </a:r>
              <a:br>
                <a:rPr lang="en-US" sz="1100" dirty="0">
                  <a:solidFill>
                    <a:schemeClr val="accent2"/>
                  </a:solidFill>
                  <a:latin typeface="+mj-lt"/>
                </a:rPr>
              </a:br>
              <a:r>
                <a:rPr lang="en-US" sz="1100" dirty="0">
                  <a:solidFill>
                    <a:schemeClr val="accent2"/>
                  </a:solidFill>
                  <a:latin typeface="+mj-lt"/>
                </a:rPr>
                <a:t>graduation and beyond</a:t>
              </a:r>
            </a:p>
          </p:txBody>
        </p:sp>
        <p:cxnSp>
          <p:nvCxnSpPr>
            <p:cNvPr id="51" name="Straight Connector 50">
              <a:extLst>
                <a:ext uri="{FF2B5EF4-FFF2-40B4-BE49-F238E27FC236}">
                  <a16:creationId xmlns:a16="http://schemas.microsoft.com/office/drawing/2014/main" id="{44EEF69A-489C-42AA-9032-8F88FA1E30BF}"/>
                </a:ext>
              </a:extLst>
            </p:cNvPr>
            <p:cNvCxnSpPr>
              <a:cxnSpLocks/>
            </p:cNvCxnSpPr>
            <p:nvPr userDrawn="1"/>
          </p:nvCxnSpPr>
          <p:spPr bwMode="gray">
            <a:xfrm flipH="1" flipV="1">
              <a:off x="226994" y="969237"/>
              <a:ext cx="5530" cy="649399"/>
            </a:xfrm>
            <a:prstGeom prst="line">
              <a:avLst/>
            </a:prstGeom>
            <a:ln w="22225">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52" name="TextBox 51">
            <a:extLst>
              <a:ext uri="{FF2B5EF4-FFF2-40B4-BE49-F238E27FC236}">
                <a16:creationId xmlns:a16="http://schemas.microsoft.com/office/drawing/2014/main" id="{9FAD879C-AE39-4D8C-9572-A04525ABE03D}"/>
              </a:ext>
            </a:extLst>
          </p:cNvPr>
          <p:cNvSpPr txBox="1"/>
          <p:nvPr userDrawn="1"/>
        </p:nvSpPr>
        <p:spPr bwMode="gray">
          <a:xfrm>
            <a:off x="2191780" y="721806"/>
            <a:ext cx="1129389" cy="256737"/>
          </a:xfrm>
          <a:prstGeom prst="rect">
            <a:avLst/>
          </a:prstGeom>
          <a:noFill/>
        </p:spPr>
        <p:txBody>
          <a:bodyPr wrap="square" lIns="0" tIns="0" rIns="0" bIns="0" numCol="1" spcCol="457200" rtlCol="0">
            <a:spAutoFit/>
          </a:bodyPr>
          <a:lstStyle/>
          <a:p>
            <a:pPr marL="112713" indent="-112713">
              <a:lnSpc>
                <a:spcPct val="108000"/>
              </a:lnSpc>
              <a:spcBef>
                <a:spcPts val="400"/>
              </a:spcBef>
              <a:buClr>
                <a:schemeClr val="tx2"/>
              </a:buClr>
              <a:buSzPct val="120000"/>
              <a:buFont typeface="Verdana" panose="020B0604030504040204" pitchFamily="34" charset="0"/>
              <a:buChar char="›"/>
            </a:pPr>
            <a:r>
              <a:rPr lang="en-US" sz="800" dirty="0">
                <a:solidFill>
                  <a:schemeClr val="bg1"/>
                </a:solidFill>
                <a:latin typeface="+mj-lt"/>
              </a:rPr>
              <a:t>Find and enroll your right-fit students</a:t>
            </a:r>
          </a:p>
        </p:txBody>
      </p:sp>
      <p:sp>
        <p:nvSpPr>
          <p:cNvPr id="53" name="TextBox 52">
            <a:extLst>
              <a:ext uri="{FF2B5EF4-FFF2-40B4-BE49-F238E27FC236}">
                <a16:creationId xmlns:a16="http://schemas.microsoft.com/office/drawing/2014/main" id="{18AB59BA-9156-48E0-AAFC-71176CA87C54}"/>
              </a:ext>
            </a:extLst>
          </p:cNvPr>
          <p:cNvSpPr txBox="1"/>
          <p:nvPr userDrawn="1"/>
        </p:nvSpPr>
        <p:spPr bwMode="gray">
          <a:xfrm>
            <a:off x="5029132" y="721806"/>
            <a:ext cx="1147566" cy="256737"/>
          </a:xfrm>
          <a:prstGeom prst="rect">
            <a:avLst/>
          </a:prstGeom>
          <a:noFill/>
        </p:spPr>
        <p:txBody>
          <a:bodyPr wrap="square" lIns="0" tIns="0" rIns="0" bIns="0" numCol="1" spcCol="457200" rtlCol="0">
            <a:spAutoFit/>
          </a:bodyPr>
          <a:lstStyle/>
          <a:p>
            <a:pPr marL="112713" indent="-112713">
              <a:lnSpc>
                <a:spcPct val="108000"/>
              </a:lnSpc>
              <a:spcBef>
                <a:spcPts val="400"/>
              </a:spcBef>
              <a:buClr>
                <a:schemeClr val="tx2"/>
              </a:buClr>
              <a:buSzPct val="120000"/>
              <a:buFont typeface="Verdana" panose="020B0604030504040204" pitchFamily="34" charset="0"/>
              <a:buChar char="›"/>
            </a:pPr>
            <a:r>
              <a:rPr lang="en-US" sz="800" dirty="0">
                <a:solidFill>
                  <a:schemeClr val="bg1"/>
                </a:solidFill>
                <a:latin typeface="+mj-lt"/>
              </a:rPr>
              <a:t>Support and graduate more students</a:t>
            </a:r>
          </a:p>
        </p:txBody>
      </p:sp>
      <p:sp>
        <p:nvSpPr>
          <p:cNvPr id="54" name="TextBox 53">
            <a:extLst>
              <a:ext uri="{FF2B5EF4-FFF2-40B4-BE49-F238E27FC236}">
                <a16:creationId xmlns:a16="http://schemas.microsoft.com/office/drawing/2014/main" id="{ADB7DC10-7703-4D6F-8172-B279CBFB82A0}"/>
              </a:ext>
            </a:extLst>
          </p:cNvPr>
          <p:cNvSpPr txBox="1"/>
          <p:nvPr userDrawn="1"/>
        </p:nvSpPr>
        <p:spPr bwMode="gray">
          <a:xfrm>
            <a:off x="3570592" y="4240173"/>
            <a:ext cx="1258401" cy="256737"/>
          </a:xfrm>
          <a:prstGeom prst="rect">
            <a:avLst/>
          </a:prstGeom>
          <a:noFill/>
        </p:spPr>
        <p:txBody>
          <a:bodyPr wrap="square" lIns="0" tIns="0" rIns="0" bIns="0" numCol="1" spcCol="457200" rtlCol="0">
            <a:spAutoFit/>
          </a:bodyPr>
          <a:lstStyle/>
          <a:p>
            <a:pPr marL="112713" indent="-112713">
              <a:lnSpc>
                <a:spcPct val="108000"/>
              </a:lnSpc>
              <a:spcBef>
                <a:spcPts val="600"/>
              </a:spcBef>
              <a:buClr>
                <a:schemeClr val="tx2"/>
              </a:buClr>
              <a:buSzPct val="120000"/>
              <a:buFont typeface="Verdana" panose="020B0604030504040204" pitchFamily="34" charset="0"/>
              <a:buChar char="›"/>
            </a:pPr>
            <a:r>
              <a:rPr lang="en-US" sz="800" dirty="0">
                <a:solidFill>
                  <a:schemeClr val="bg1"/>
                </a:solidFill>
                <a:latin typeface="+mj-lt"/>
              </a:rPr>
              <a:t>Prepare your institution </a:t>
            </a:r>
            <a:br>
              <a:rPr lang="en-US" sz="800" dirty="0">
                <a:solidFill>
                  <a:schemeClr val="bg1"/>
                </a:solidFill>
                <a:latin typeface="+mj-lt"/>
              </a:rPr>
            </a:br>
            <a:r>
              <a:rPr lang="en-US" sz="800" dirty="0">
                <a:solidFill>
                  <a:schemeClr val="bg1"/>
                </a:solidFill>
                <a:latin typeface="+mj-lt"/>
              </a:rPr>
              <a:t>for the future</a:t>
            </a:r>
          </a:p>
        </p:txBody>
      </p:sp>
      <p:sp>
        <p:nvSpPr>
          <p:cNvPr id="56" name="TextBox 55">
            <a:extLst>
              <a:ext uri="{FF2B5EF4-FFF2-40B4-BE49-F238E27FC236}">
                <a16:creationId xmlns:a16="http://schemas.microsoft.com/office/drawing/2014/main" id="{5E6B8A95-5375-4097-AA98-A002250613D5}"/>
              </a:ext>
            </a:extLst>
          </p:cNvPr>
          <p:cNvSpPr txBox="1"/>
          <p:nvPr userDrawn="1"/>
        </p:nvSpPr>
        <p:spPr bwMode="gray">
          <a:xfrm>
            <a:off x="444085" y="2188209"/>
            <a:ext cx="1162966" cy="115544"/>
          </a:xfrm>
          <a:prstGeom prst="rect">
            <a:avLst/>
          </a:prstGeom>
          <a:noFill/>
        </p:spPr>
        <p:txBody>
          <a:bodyPr wrap="square" lIns="0" tIns="0" rIns="0" bIns="0" numCol="1" spcCol="457200" rtlCol="0">
            <a:spAutoFit/>
          </a:bodyPr>
          <a:lstStyle/>
          <a:p>
            <a:pPr marL="0" marR="0" lvl="0" indent="0" algn="l" defTabSz="537667" rtl="0" eaLnBrk="1" fontAlgn="auto" latinLnBrk="0" hangingPunct="1">
              <a:lnSpc>
                <a:spcPct val="120000"/>
              </a:lnSpc>
              <a:spcBef>
                <a:spcPts val="400"/>
              </a:spcBef>
              <a:spcAft>
                <a:spcPts val="0"/>
              </a:spcAft>
              <a:buClrTx/>
              <a:buSzPct val="120000"/>
              <a:buFont typeface="Verdana" panose="020B0604030504040204" pitchFamily="34" charset="0"/>
              <a:buNone/>
              <a:tabLst/>
              <a:defRPr/>
            </a:pPr>
            <a:r>
              <a:rPr lang="en-US" sz="700" b="1" dirty="0">
                <a:solidFill>
                  <a:schemeClr val="bg1"/>
                </a:solidFill>
              </a:rPr>
              <a:t>ROOTED IN RESEARCH</a:t>
            </a:r>
          </a:p>
        </p:txBody>
      </p:sp>
      <p:sp>
        <p:nvSpPr>
          <p:cNvPr id="57" name="TextBox 56">
            <a:extLst>
              <a:ext uri="{FF2B5EF4-FFF2-40B4-BE49-F238E27FC236}">
                <a16:creationId xmlns:a16="http://schemas.microsoft.com/office/drawing/2014/main" id="{D4B08A33-B51F-4921-B09D-EBDDC2DD2449}"/>
              </a:ext>
            </a:extLst>
          </p:cNvPr>
          <p:cNvSpPr txBox="1"/>
          <p:nvPr userDrawn="1"/>
        </p:nvSpPr>
        <p:spPr bwMode="gray">
          <a:xfrm>
            <a:off x="903359" y="2369028"/>
            <a:ext cx="732284" cy="200055"/>
          </a:xfrm>
          <a:prstGeom prst="rect">
            <a:avLst/>
          </a:prstGeom>
          <a:noFill/>
        </p:spPr>
        <p:txBody>
          <a:bodyPr wrap="square" lIns="0" tIns="0" rIns="0" bIns="0" rtlCol="0">
            <a:spAutoFit/>
          </a:bodyPr>
          <a:lstStyle/>
          <a:p>
            <a:pPr>
              <a:spcBef>
                <a:spcPts val="500"/>
              </a:spcBef>
            </a:pPr>
            <a:r>
              <a:rPr lang="en-US" sz="650" dirty="0">
                <a:solidFill>
                  <a:schemeClr val="bg1"/>
                </a:solidFill>
              </a:rPr>
              <a:t>Peer-tested </a:t>
            </a:r>
            <a:br>
              <a:rPr lang="en-US" sz="650" dirty="0">
                <a:solidFill>
                  <a:schemeClr val="bg1"/>
                </a:solidFill>
              </a:rPr>
            </a:br>
            <a:r>
              <a:rPr lang="en-US" sz="650" dirty="0">
                <a:solidFill>
                  <a:schemeClr val="bg1"/>
                </a:solidFill>
              </a:rPr>
              <a:t>best practices</a:t>
            </a:r>
          </a:p>
        </p:txBody>
      </p:sp>
      <p:sp>
        <p:nvSpPr>
          <p:cNvPr id="58" name="TextBox 57">
            <a:extLst>
              <a:ext uri="{FF2B5EF4-FFF2-40B4-BE49-F238E27FC236}">
                <a16:creationId xmlns:a16="http://schemas.microsoft.com/office/drawing/2014/main" id="{5A220AAD-0796-4BB2-878F-73B9F64064AC}"/>
              </a:ext>
            </a:extLst>
          </p:cNvPr>
          <p:cNvSpPr txBox="1"/>
          <p:nvPr userDrawn="1"/>
        </p:nvSpPr>
        <p:spPr bwMode="gray">
          <a:xfrm>
            <a:off x="444085" y="2363411"/>
            <a:ext cx="443338" cy="169277"/>
          </a:xfrm>
          <a:prstGeom prst="rect">
            <a:avLst/>
          </a:prstGeom>
          <a:noFill/>
        </p:spPr>
        <p:txBody>
          <a:bodyPr wrap="square" lIns="0" tIns="0" rIns="0" bIns="0" rtlCol="0">
            <a:spAutoFit/>
          </a:bodyPr>
          <a:lstStyle/>
          <a:p>
            <a:pPr>
              <a:spcBef>
                <a:spcPts val="500"/>
              </a:spcBef>
            </a:pPr>
            <a:r>
              <a:rPr lang="en-US" sz="1100" dirty="0">
                <a:solidFill>
                  <a:schemeClr val="tx2"/>
                </a:solidFill>
                <a:latin typeface="+mj-lt"/>
              </a:rPr>
              <a:t>7,500</a:t>
            </a:r>
            <a:r>
              <a:rPr lang="en-US" sz="1100" baseline="30000" dirty="0">
                <a:solidFill>
                  <a:schemeClr val="tx2"/>
                </a:solidFill>
                <a:latin typeface="+mj-lt"/>
              </a:rPr>
              <a:t>+</a:t>
            </a:r>
          </a:p>
        </p:txBody>
      </p:sp>
      <p:sp>
        <p:nvSpPr>
          <p:cNvPr id="59" name="TextBox 58">
            <a:extLst>
              <a:ext uri="{FF2B5EF4-FFF2-40B4-BE49-F238E27FC236}">
                <a16:creationId xmlns:a16="http://schemas.microsoft.com/office/drawing/2014/main" id="{7776F4A0-CB6C-4D2E-94C9-D15611A2B978}"/>
              </a:ext>
            </a:extLst>
          </p:cNvPr>
          <p:cNvSpPr txBox="1"/>
          <p:nvPr userDrawn="1"/>
        </p:nvSpPr>
        <p:spPr bwMode="gray">
          <a:xfrm>
            <a:off x="903359" y="2643386"/>
            <a:ext cx="968825" cy="200055"/>
          </a:xfrm>
          <a:prstGeom prst="rect">
            <a:avLst/>
          </a:prstGeom>
          <a:noFill/>
        </p:spPr>
        <p:txBody>
          <a:bodyPr wrap="square" lIns="0" tIns="0" rIns="0" bIns="0" rtlCol="0">
            <a:spAutoFit/>
          </a:bodyPr>
          <a:lstStyle/>
          <a:p>
            <a:pPr>
              <a:spcBef>
                <a:spcPts val="500"/>
              </a:spcBef>
            </a:pPr>
            <a:r>
              <a:rPr lang="en-US" sz="650" spc="-10" baseline="0" dirty="0">
                <a:solidFill>
                  <a:schemeClr val="bg1"/>
                </a:solidFill>
              </a:rPr>
              <a:t>Enrollment innovations </a:t>
            </a:r>
            <a:r>
              <a:rPr lang="en-US" sz="650" dirty="0">
                <a:solidFill>
                  <a:schemeClr val="bg1"/>
                </a:solidFill>
              </a:rPr>
              <a:t>tested annually</a:t>
            </a:r>
          </a:p>
        </p:txBody>
      </p:sp>
      <p:sp>
        <p:nvSpPr>
          <p:cNvPr id="60" name="TextBox 59">
            <a:extLst>
              <a:ext uri="{FF2B5EF4-FFF2-40B4-BE49-F238E27FC236}">
                <a16:creationId xmlns:a16="http://schemas.microsoft.com/office/drawing/2014/main" id="{1A72E09B-BAE9-4211-82CD-F3B75654241F}"/>
              </a:ext>
            </a:extLst>
          </p:cNvPr>
          <p:cNvSpPr txBox="1"/>
          <p:nvPr userDrawn="1"/>
        </p:nvSpPr>
        <p:spPr bwMode="gray">
          <a:xfrm>
            <a:off x="444085" y="2637769"/>
            <a:ext cx="443338" cy="169277"/>
          </a:xfrm>
          <a:prstGeom prst="rect">
            <a:avLst/>
          </a:prstGeom>
          <a:noFill/>
        </p:spPr>
        <p:txBody>
          <a:bodyPr wrap="square" lIns="0" tIns="0" rIns="0" bIns="0" rtlCol="0">
            <a:spAutoFit/>
          </a:bodyPr>
          <a:lstStyle/>
          <a:p>
            <a:pPr>
              <a:spcBef>
                <a:spcPts val="500"/>
              </a:spcBef>
            </a:pPr>
            <a:r>
              <a:rPr lang="en-US" sz="1100" dirty="0">
                <a:solidFill>
                  <a:schemeClr val="tx2"/>
                </a:solidFill>
                <a:latin typeface="+mj-lt"/>
              </a:rPr>
              <a:t>500</a:t>
            </a:r>
            <a:r>
              <a:rPr lang="en-US" sz="1100" baseline="30000" dirty="0">
                <a:solidFill>
                  <a:schemeClr val="tx2"/>
                </a:solidFill>
                <a:latin typeface="+mj-lt"/>
              </a:rPr>
              <a:t>+</a:t>
            </a:r>
          </a:p>
        </p:txBody>
      </p:sp>
      <p:grpSp>
        <p:nvGrpSpPr>
          <p:cNvPr id="61" name="Group 60">
            <a:extLst>
              <a:ext uri="{FF2B5EF4-FFF2-40B4-BE49-F238E27FC236}">
                <a16:creationId xmlns:a16="http://schemas.microsoft.com/office/drawing/2014/main" id="{47AC8ACA-20C6-4E46-9DF1-37FD1693BDE9}"/>
              </a:ext>
            </a:extLst>
          </p:cNvPr>
          <p:cNvGrpSpPr/>
          <p:nvPr userDrawn="1"/>
        </p:nvGrpSpPr>
        <p:grpSpPr bwMode="gray">
          <a:xfrm>
            <a:off x="264738" y="2196283"/>
            <a:ext cx="108698" cy="108698"/>
            <a:chOff x="4812593" y="3156606"/>
            <a:chExt cx="316374" cy="316374"/>
          </a:xfrm>
        </p:grpSpPr>
        <p:sp>
          <p:nvSpPr>
            <p:cNvPr id="62" name="Oval 61">
              <a:extLst>
                <a:ext uri="{FF2B5EF4-FFF2-40B4-BE49-F238E27FC236}">
                  <a16:creationId xmlns:a16="http://schemas.microsoft.com/office/drawing/2014/main" id="{E457DA8F-7C30-4052-A7F0-73DDEEC5FB01}"/>
                </a:ext>
              </a:extLst>
            </p:cNvPr>
            <p:cNvSpPr/>
            <p:nvPr/>
          </p:nvSpPr>
          <p:spPr bwMode="gray">
            <a:xfrm>
              <a:off x="4812593" y="3156606"/>
              <a:ext cx="316374" cy="316374"/>
            </a:xfrm>
            <a:prstGeom prst="ellipse">
              <a:avLst/>
            </a:prstGeom>
            <a:solidFill>
              <a:schemeClr val="tx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478" tIns="28239" rIns="56478" bIns="28239" numCol="1" spcCol="0" rtlCol="0" fromWordArt="0" anchor="ctr" anchorCtr="0" forceAA="0" compatLnSpc="1">
              <a:prstTxWarp prst="textNoShape">
                <a:avLst/>
              </a:prstTxWarp>
              <a:noAutofit/>
            </a:bodyPr>
            <a:lstStyle/>
            <a:p>
              <a:pPr algn="ctr"/>
              <a:endParaRPr lang="en-US" sz="699" dirty="0"/>
            </a:p>
          </p:txBody>
        </p:sp>
        <p:sp>
          <p:nvSpPr>
            <p:cNvPr id="63" name="Freeform 12">
              <a:extLst>
                <a:ext uri="{FF2B5EF4-FFF2-40B4-BE49-F238E27FC236}">
                  <a16:creationId xmlns:a16="http://schemas.microsoft.com/office/drawing/2014/main" id="{34FB12DA-07B5-4E92-A04B-B8FA405F320B}"/>
                </a:ext>
              </a:extLst>
            </p:cNvPr>
            <p:cNvSpPr/>
            <p:nvPr/>
          </p:nvSpPr>
          <p:spPr bwMode="gray">
            <a:xfrm rot="8100000">
              <a:off x="4899384" y="3263023"/>
              <a:ext cx="100493" cy="103540"/>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9525" cap="rnd" cmpd="sng" algn="ctr">
              <a:solidFill>
                <a:schemeClr val="bg1"/>
              </a:solidFill>
              <a:prstDash val="solid"/>
              <a:miter lim="800000"/>
              <a:headEnd type="none" w="med" len="med"/>
              <a:tailEnd type="none" w="med" len="med"/>
            </a:ln>
            <a:effectLst/>
          </p:spPr>
          <p:txBody>
            <a:bodyPr vert="horz" wrap="square" lIns="87231" tIns="43616" rIns="87231" bIns="43616"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396087"/>
              <a:endParaRPr lang="en-US" sz="959" b="1" dirty="0">
                <a:solidFill>
                  <a:schemeClr val="bg2"/>
                </a:solidFill>
                <a:latin typeface="+mn-lt"/>
              </a:endParaRPr>
            </a:p>
          </p:txBody>
        </p:sp>
      </p:grpSp>
      <p:sp>
        <p:nvSpPr>
          <p:cNvPr id="64" name="TextBox 63">
            <a:extLst>
              <a:ext uri="{FF2B5EF4-FFF2-40B4-BE49-F238E27FC236}">
                <a16:creationId xmlns:a16="http://schemas.microsoft.com/office/drawing/2014/main" id="{3EBD75B6-04FA-46CD-BCD2-EF09236F8FDA}"/>
              </a:ext>
            </a:extLst>
          </p:cNvPr>
          <p:cNvSpPr txBox="1"/>
          <p:nvPr userDrawn="1"/>
        </p:nvSpPr>
        <p:spPr bwMode="gray">
          <a:xfrm>
            <a:off x="444085" y="3092228"/>
            <a:ext cx="1147481" cy="115544"/>
          </a:xfrm>
          <a:prstGeom prst="rect">
            <a:avLst/>
          </a:prstGeom>
          <a:noFill/>
        </p:spPr>
        <p:txBody>
          <a:bodyPr wrap="square" lIns="0" tIns="0" rIns="0" bIns="0" numCol="1" spcCol="457200" rtlCol="0">
            <a:spAutoFit/>
          </a:bodyPr>
          <a:lstStyle/>
          <a:p>
            <a:pPr marL="0" marR="0" lvl="0" indent="0" algn="l" defTabSz="537667" rtl="0" eaLnBrk="1" fontAlgn="auto" latinLnBrk="0" hangingPunct="1">
              <a:lnSpc>
                <a:spcPct val="120000"/>
              </a:lnSpc>
              <a:spcBef>
                <a:spcPts val="400"/>
              </a:spcBef>
              <a:spcAft>
                <a:spcPts val="0"/>
              </a:spcAft>
              <a:buClrTx/>
              <a:buSzPct val="120000"/>
              <a:buFont typeface="Verdana" panose="020B0604030504040204" pitchFamily="34" charset="0"/>
              <a:buNone/>
              <a:tabLst/>
              <a:defRPr/>
            </a:pPr>
            <a:r>
              <a:rPr lang="en-US" sz="700" b="1" dirty="0">
                <a:solidFill>
                  <a:schemeClr val="bg1"/>
                </a:solidFill>
              </a:rPr>
              <a:t>ADVANTAGE OF SCALE</a:t>
            </a:r>
          </a:p>
        </p:txBody>
      </p:sp>
      <p:sp>
        <p:nvSpPr>
          <p:cNvPr id="65" name="TextBox 64">
            <a:extLst>
              <a:ext uri="{FF2B5EF4-FFF2-40B4-BE49-F238E27FC236}">
                <a16:creationId xmlns:a16="http://schemas.microsoft.com/office/drawing/2014/main" id="{881A8E26-7F89-4FA4-91A1-C0737D0A6CD0}"/>
              </a:ext>
            </a:extLst>
          </p:cNvPr>
          <p:cNvSpPr txBox="1"/>
          <p:nvPr userDrawn="1"/>
        </p:nvSpPr>
        <p:spPr bwMode="gray">
          <a:xfrm>
            <a:off x="903359" y="3273047"/>
            <a:ext cx="732284" cy="200055"/>
          </a:xfrm>
          <a:prstGeom prst="rect">
            <a:avLst/>
          </a:prstGeom>
          <a:noFill/>
        </p:spPr>
        <p:txBody>
          <a:bodyPr wrap="square" lIns="0" tIns="0" rIns="0" bIns="0" rtlCol="0">
            <a:spAutoFit/>
          </a:bodyPr>
          <a:lstStyle/>
          <a:p>
            <a:pPr>
              <a:spcBef>
                <a:spcPts val="500"/>
              </a:spcBef>
            </a:pPr>
            <a:r>
              <a:rPr lang="en-US" sz="650" dirty="0">
                <a:solidFill>
                  <a:schemeClr val="bg1"/>
                </a:solidFill>
              </a:rPr>
              <a:t>Institutions </a:t>
            </a:r>
            <a:br>
              <a:rPr lang="en-US" sz="650" dirty="0">
                <a:solidFill>
                  <a:schemeClr val="bg1"/>
                </a:solidFill>
              </a:rPr>
            </a:br>
            <a:r>
              <a:rPr lang="en-US" sz="650" dirty="0">
                <a:solidFill>
                  <a:schemeClr val="bg1"/>
                </a:solidFill>
              </a:rPr>
              <a:t>served</a:t>
            </a:r>
          </a:p>
        </p:txBody>
      </p:sp>
      <p:sp>
        <p:nvSpPr>
          <p:cNvPr id="66" name="TextBox 65">
            <a:extLst>
              <a:ext uri="{FF2B5EF4-FFF2-40B4-BE49-F238E27FC236}">
                <a16:creationId xmlns:a16="http://schemas.microsoft.com/office/drawing/2014/main" id="{8F006172-9BFA-427D-9855-69216A673130}"/>
              </a:ext>
            </a:extLst>
          </p:cNvPr>
          <p:cNvSpPr txBox="1"/>
          <p:nvPr userDrawn="1"/>
        </p:nvSpPr>
        <p:spPr bwMode="gray">
          <a:xfrm>
            <a:off x="444085" y="3267430"/>
            <a:ext cx="443338" cy="169277"/>
          </a:xfrm>
          <a:prstGeom prst="rect">
            <a:avLst/>
          </a:prstGeom>
          <a:noFill/>
        </p:spPr>
        <p:txBody>
          <a:bodyPr wrap="square" lIns="0" tIns="0" rIns="0" bIns="0" rtlCol="0">
            <a:spAutoFit/>
          </a:bodyPr>
          <a:lstStyle/>
          <a:p>
            <a:pPr>
              <a:spcBef>
                <a:spcPts val="500"/>
              </a:spcBef>
            </a:pPr>
            <a:r>
              <a:rPr lang="en-US" sz="1100" dirty="0">
                <a:solidFill>
                  <a:schemeClr val="tx2"/>
                </a:solidFill>
                <a:latin typeface="+mj-lt"/>
              </a:rPr>
              <a:t>1,500</a:t>
            </a:r>
            <a:r>
              <a:rPr lang="en-US" sz="1100" baseline="30000" dirty="0">
                <a:solidFill>
                  <a:schemeClr val="tx2"/>
                </a:solidFill>
                <a:latin typeface="+mj-lt"/>
              </a:rPr>
              <a:t>+</a:t>
            </a:r>
          </a:p>
        </p:txBody>
      </p:sp>
      <p:sp>
        <p:nvSpPr>
          <p:cNvPr id="67" name="TextBox 66">
            <a:extLst>
              <a:ext uri="{FF2B5EF4-FFF2-40B4-BE49-F238E27FC236}">
                <a16:creationId xmlns:a16="http://schemas.microsoft.com/office/drawing/2014/main" id="{3A211A68-C41E-49F2-A3A3-3228AEA24ED3}"/>
              </a:ext>
            </a:extLst>
          </p:cNvPr>
          <p:cNvSpPr txBox="1"/>
          <p:nvPr userDrawn="1"/>
        </p:nvSpPr>
        <p:spPr bwMode="gray">
          <a:xfrm>
            <a:off x="903359" y="3547405"/>
            <a:ext cx="933758" cy="200055"/>
          </a:xfrm>
          <a:prstGeom prst="rect">
            <a:avLst/>
          </a:prstGeom>
          <a:noFill/>
        </p:spPr>
        <p:txBody>
          <a:bodyPr wrap="square" lIns="0" tIns="0" rIns="0" bIns="0" rtlCol="0">
            <a:spAutoFit/>
          </a:bodyPr>
          <a:lstStyle/>
          <a:p>
            <a:pPr>
              <a:spcBef>
                <a:spcPts val="500"/>
              </a:spcBef>
            </a:pPr>
            <a:r>
              <a:rPr lang="en-US" sz="650" dirty="0">
                <a:solidFill>
                  <a:schemeClr val="bg1"/>
                </a:solidFill>
              </a:rPr>
              <a:t>Students supported by our SSMS</a:t>
            </a:r>
          </a:p>
        </p:txBody>
      </p:sp>
      <p:sp>
        <p:nvSpPr>
          <p:cNvPr id="68" name="TextBox 67">
            <a:extLst>
              <a:ext uri="{FF2B5EF4-FFF2-40B4-BE49-F238E27FC236}">
                <a16:creationId xmlns:a16="http://schemas.microsoft.com/office/drawing/2014/main" id="{4DE21C5E-9D41-4B70-89CE-78ACE2601E1A}"/>
              </a:ext>
            </a:extLst>
          </p:cNvPr>
          <p:cNvSpPr txBox="1"/>
          <p:nvPr userDrawn="1"/>
        </p:nvSpPr>
        <p:spPr bwMode="gray">
          <a:xfrm>
            <a:off x="444085" y="3541788"/>
            <a:ext cx="460433" cy="169277"/>
          </a:xfrm>
          <a:prstGeom prst="rect">
            <a:avLst/>
          </a:prstGeom>
          <a:noFill/>
        </p:spPr>
        <p:txBody>
          <a:bodyPr wrap="square" lIns="0" tIns="0" rIns="0" bIns="0" rtlCol="0">
            <a:spAutoFit/>
          </a:bodyPr>
          <a:lstStyle/>
          <a:p>
            <a:pPr>
              <a:spcBef>
                <a:spcPts val="500"/>
              </a:spcBef>
            </a:pPr>
            <a:r>
              <a:rPr lang="en-US" sz="1100" baseline="0" dirty="0">
                <a:solidFill>
                  <a:schemeClr val="tx2"/>
                </a:solidFill>
                <a:latin typeface="+mj-lt"/>
              </a:rPr>
              <a:t>3.7 M</a:t>
            </a:r>
            <a:r>
              <a:rPr lang="en-US" sz="1100" baseline="30000" dirty="0">
                <a:solidFill>
                  <a:schemeClr val="tx2"/>
                </a:solidFill>
                <a:latin typeface="+mj-lt"/>
              </a:rPr>
              <a:t>+</a:t>
            </a:r>
          </a:p>
        </p:txBody>
      </p:sp>
      <p:grpSp>
        <p:nvGrpSpPr>
          <p:cNvPr id="69" name="Group 68">
            <a:extLst>
              <a:ext uri="{FF2B5EF4-FFF2-40B4-BE49-F238E27FC236}">
                <a16:creationId xmlns:a16="http://schemas.microsoft.com/office/drawing/2014/main" id="{BAAE7EC0-4317-4845-B3A1-250D73387686}"/>
              </a:ext>
            </a:extLst>
          </p:cNvPr>
          <p:cNvGrpSpPr/>
          <p:nvPr userDrawn="1"/>
        </p:nvGrpSpPr>
        <p:grpSpPr bwMode="gray">
          <a:xfrm>
            <a:off x="264738" y="3100302"/>
            <a:ext cx="108698" cy="108698"/>
            <a:chOff x="4812593" y="3156606"/>
            <a:chExt cx="316374" cy="316374"/>
          </a:xfrm>
        </p:grpSpPr>
        <p:sp>
          <p:nvSpPr>
            <p:cNvPr id="70" name="Oval 69">
              <a:extLst>
                <a:ext uri="{FF2B5EF4-FFF2-40B4-BE49-F238E27FC236}">
                  <a16:creationId xmlns:a16="http://schemas.microsoft.com/office/drawing/2014/main" id="{2F3EBA82-A9C7-446D-868D-2F6B3AFFDF3F}"/>
                </a:ext>
              </a:extLst>
            </p:cNvPr>
            <p:cNvSpPr/>
            <p:nvPr/>
          </p:nvSpPr>
          <p:spPr bwMode="gray">
            <a:xfrm>
              <a:off x="4812593" y="3156606"/>
              <a:ext cx="316374" cy="316374"/>
            </a:xfrm>
            <a:prstGeom prst="ellipse">
              <a:avLst/>
            </a:prstGeom>
            <a:solidFill>
              <a:schemeClr val="tx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478" tIns="28239" rIns="56478" bIns="28239" numCol="1" spcCol="0" rtlCol="0" fromWordArt="0" anchor="ctr" anchorCtr="0" forceAA="0" compatLnSpc="1">
              <a:prstTxWarp prst="textNoShape">
                <a:avLst/>
              </a:prstTxWarp>
              <a:noAutofit/>
            </a:bodyPr>
            <a:lstStyle/>
            <a:p>
              <a:pPr algn="ctr"/>
              <a:endParaRPr lang="en-US" sz="699" dirty="0"/>
            </a:p>
          </p:txBody>
        </p:sp>
        <p:sp>
          <p:nvSpPr>
            <p:cNvPr id="71" name="Freeform 12">
              <a:extLst>
                <a:ext uri="{FF2B5EF4-FFF2-40B4-BE49-F238E27FC236}">
                  <a16:creationId xmlns:a16="http://schemas.microsoft.com/office/drawing/2014/main" id="{95F34C82-18A7-4539-99F0-761D7F4BB257}"/>
                </a:ext>
              </a:extLst>
            </p:cNvPr>
            <p:cNvSpPr/>
            <p:nvPr/>
          </p:nvSpPr>
          <p:spPr bwMode="gray">
            <a:xfrm rot="8100000">
              <a:off x="4899384" y="3263023"/>
              <a:ext cx="100493" cy="103540"/>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9525" cap="rnd" cmpd="sng" algn="ctr">
              <a:solidFill>
                <a:schemeClr val="bg1"/>
              </a:solidFill>
              <a:prstDash val="solid"/>
              <a:miter lim="800000"/>
              <a:headEnd type="none" w="med" len="med"/>
              <a:tailEnd type="none" w="med" len="med"/>
            </a:ln>
            <a:effectLst/>
          </p:spPr>
          <p:txBody>
            <a:bodyPr vert="horz" wrap="square" lIns="87231" tIns="43616" rIns="87231" bIns="43616"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396087"/>
              <a:endParaRPr lang="en-US" sz="959" b="1" dirty="0">
                <a:solidFill>
                  <a:schemeClr val="bg2"/>
                </a:solidFill>
                <a:latin typeface="+mn-lt"/>
              </a:endParaRPr>
            </a:p>
          </p:txBody>
        </p:sp>
      </p:grpSp>
      <p:sp>
        <p:nvSpPr>
          <p:cNvPr id="72" name="TextBox 71">
            <a:extLst>
              <a:ext uri="{FF2B5EF4-FFF2-40B4-BE49-F238E27FC236}">
                <a16:creationId xmlns:a16="http://schemas.microsoft.com/office/drawing/2014/main" id="{6725F3AA-084F-4FDE-A18F-3FCA6DA11B7B}"/>
              </a:ext>
            </a:extLst>
          </p:cNvPr>
          <p:cNvSpPr txBox="1"/>
          <p:nvPr userDrawn="1"/>
        </p:nvSpPr>
        <p:spPr bwMode="gray">
          <a:xfrm>
            <a:off x="444085" y="3983973"/>
            <a:ext cx="1147481" cy="115544"/>
          </a:xfrm>
          <a:prstGeom prst="rect">
            <a:avLst/>
          </a:prstGeom>
          <a:noFill/>
        </p:spPr>
        <p:txBody>
          <a:bodyPr wrap="square" lIns="0" tIns="0" rIns="0" bIns="0" numCol="1" spcCol="457200" rtlCol="0">
            <a:spAutoFit/>
          </a:bodyPr>
          <a:lstStyle/>
          <a:p>
            <a:pPr marL="0" marR="0" lvl="0" indent="0" algn="l" defTabSz="537667" rtl="0" eaLnBrk="1" fontAlgn="auto" latinLnBrk="0" hangingPunct="1">
              <a:lnSpc>
                <a:spcPct val="120000"/>
              </a:lnSpc>
              <a:spcBef>
                <a:spcPts val="400"/>
              </a:spcBef>
              <a:spcAft>
                <a:spcPts val="0"/>
              </a:spcAft>
              <a:buClrTx/>
              <a:buSzPct val="120000"/>
              <a:buFont typeface="Verdana" panose="020B0604030504040204" pitchFamily="34" charset="0"/>
              <a:buNone/>
              <a:tabLst/>
              <a:defRPr/>
            </a:pPr>
            <a:r>
              <a:rPr lang="en-US" sz="700" b="1" dirty="0">
                <a:solidFill>
                  <a:schemeClr val="bg1"/>
                </a:solidFill>
              </a:rPr>
              <a:t>WE DELIVER RESULTS</a:t>
            </a:r>
          </a:p>
        </p:txBody>
      </p:sp>
      <p:sp>
        <p:nvSpPr>
          <p:cNvPr id="73" name="TextBox 72">
            <a:extLst>
              <a:ext uri="{FF2B5EF4-FFF2-40B4-BE49-F238E27FC236}">
                <a16:creationId xmlns:a16="http://schemas.microsoft.com/office/drawing/2014/main" id="{304BAB0A-6CBE-494B-9EB9-6704BDAF1D6F}"/>
              </a:ext>
            </a:extLst>
          </p:cNvPr>
          <p:cNvSpPr txBox="1"/>
          <p:nvPr userDrawn="1"/>
        </p:nvSpPr>
        <p:spPr bwMode="gray">
          <a:xfrm>
            <a:off x="903359" y="4164792"/>
            <a:ext cx="1048201" cy="400110"/>
          </a:xfrm>
          <a:prstGeom prst="rect">
            <a:avLst/>
          </a:prstGeom>
          <a:noFill/>
        </p:spPr>
        <p:txBody>
          <a:bodyPr wrap="square" lIns="0" tIns="0" rIns="0" bIns="0" rtlCol="0">
            <a:spAutoFit/>
          </a:bodyPr>
          <a:lstStyle/>
          <a:p>
            <a:pPr>
              <a:spcBef>
                <a:spcPts val="500"/>
              </a:spcBef>
            </a:pPr>
            <a:r>
              <a:rPr lang="en-US" sz="650" spc="-20" baseline="0" dirty="0">
                <a:solidFill>
                  <a:schemeClr val="bg1"/>
                </a:solidFill>
              </a:rPr>
              <a:t>Of our partners continue </a:t>
            </a:r>
            <a:r>
              <a:rPr lang="en-US" sz="650" spc="-10" baseline="0" dirty="0">
                <a:solidFill>
                  <a:schemeClr val="bg1"/>
                </a:solidFill>
              </a:rPr>
              <a:t>with us year after year, </a:t>
            </a:r>
            <a:r>
              <a:rPr lang="en-US" sz="650" dirty="0">
                <a:solidFill>
                  <a:schemeClr val="bg1"/>
                </a:solidFill>
              </a:rPr>
              <a:t>reflecting the goals we </a:t>
            </a:r>
            <a:br>
              <a:rPr lang="en-US" sz="650" dirty="0">
                <a:solidFill>
                  <a:schemeClr val="bg1"/>
                </a:solidFill>
              </a:rPr>
            </a:br>
            <a:r>
              <a:rPr lang="en-US" sz="650" b="1" dirty="0">
                <a:solidFill>
                  <a:schemeClr val="tx2"/>
                </a:solidFill>
              </a:rPr>
              <a:t>achieve together</a:t>
            </a:r>
          </a:p>
        </p:txBody>
      </p:sp>
      <p:sp>
        <p:nvSpPr>
          <p:cNvPr id="74" name="TextBox 73">
            <a:extLst>
              <a:ext uri="{FF2B5EF4-FFF2-40B4-BE49-F238E27FC236}">
                <a16:creationId xmlns:a16="http://schemas.microsoft.com/office/drawing/2014/main" id="{877BF29E-8075-4A86-9ABD-BAE20C853765}"/>
              </a:ext>
            </a:extLst>
          </p:cNvPr>
          <p:cNvSpPr txBox="1"/>
          <p:nvPr userDrawn="1"/>
        </p:nvSpPr>
        <p:spPr bwMode="gray">
          <a:xfrm>
            <a:off x="444085" y="4159175"/>
            <a:ext cx="338278" cy="169277"/>
          </a:xfrm>
          <a:prstGeom prst="rect">
            <a:avLst/>
          </a:prstGeom>
          <a:noFill/>
        </p:spPr>
        <p:txBody>
          <a:bodyPr wrap="square" lIns="0" tIns="0" rIns="0" bIns="0" rtlCol="0">
            <a:spAutoFit/>
          </a:bodyPr>
          <a:lstStyle/>
          <a:p>
            <a:pPr>
              <a:spcBef>
                <a:spcPts val="500"/>
              </a:spcBef>
            </a:pPr>
            <a:r>
              <a:rPr lang="en-US" sz="1100" baseline="0" dirty="0">
                <a:solidFill>
                  <a:schemeClr val="tx2"/>
                </a:solidFill>
                <a:latin typeface="+mj-lt"/>
              </a:rPr>
              <a:t>95%</a:t>
            </a:r>
            <a:endParaRPr lang="en-US" sz="1100" baseline="30000" dirty="0">
              <a:solidFill>
                <a:schemeClr val="tx2"/>
              </a:solidFill>
              <a:latin typeface="+mj-lt"/>
            </a:endParaRPr>
          </a:p>
        </p:txBody>
      </p:sp>
      <p:grpSp>
        <p:nvGrpSpPr>
          <p:cNvPr id="75" name="Group 74">
            <a:extLst>
              <a:ext uri="{FF2B5EF4-FFF2-40B4-BE49-F238E27FC236}">
                <a16:creationId xmlns:a16="http://schemas.microsoft.com/office/drawing/2014/main" id="{8FC5566F-A87F-4946-9E76-0DC59CA4CEA8}"/>
              </a:ext>
            </a:extLst>
          </p:cNvPr>
          <p:cNvGrpSpPr/>
          <p:nvPr userDrawn="1"/>
        </p:nvGrpSpPr>
        <p:grpSpPr bwMode="gray">
          <a:xfrm>
            <a:off x="264738" y="3992047"/>
            <a:ext cx="108698" cy="108698"/>
            <a:chOff x="4812593" y="3156606"/>
            <a:chExt cx="316374" cy="316374"/>
          </a:xfrm>
        </p:grpSpPr>
        <p:sp>
          <p:nvSpPr>
            <p:cNvPr id="76" name="Oval 75">
              <a:extLst>
                <a:ext uri="{FF2B5EF4-FFF2-40B4-BE49-F238E27FC236}">
                  <a16:creationId xmlns:a16="http://schemas.microsoft.com/office/drawing/2014/main" id="{2E1EAC39-2257-4FF3-BD47-F813F4EF02CF}"/>
                </a:ext>
              </a:extLst>
            </p:cNvPr>
            <p:cNvSpPr/>
            <p:nvPr/>
          </p:nvSpPr>
          <p:spPr bwMode="gray">
            <a:xfrm>
              <a:off x="4812593" y="3156606"/>
              <a:ext cx="316374" cy="316374"/>
            </a:xfrm>
            <a:prstGeom prst="ellipse">
              <a:avLst/>
            </a:prstGeom>
            <a:solidFill>
              <a:schemeClr val="tx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478" tIns="28239" rIns="56478" bIns="28239" numCol="1" spcCol="0" rtlCol="0" fromWordArt="0" anchor="ctr" anchorCtr="0" forceAA="0" compatLnSpc="1">
              <a:prstTxWarp prst="textNoShape">
                <a:avLst/>
              </a:prstTxWarp>
              <a:noAutofit/>
            </a:bodyPr>
            <a:lstStyle/>
            <a:p>
              <a:pPr algn="ctr"/>
              <a:endParaRPr lang="en-US" sz="699" dirty="0"/>
            </a:p>
          </p:txBody>
        </p:sp>
        <p:sp>
          <p:nvSpPr>
            <p:cNvPr id="77" name="Freeform 12">
              <a:extLst>
                <a:ext uri="{FF2B5EF4-FFF2-40B4-BE49-F238E27FC236}">
                  <a16:creationId xmlns:a16="http://schemas.microsoft.com/office/drawing/2014/main" id="{3EE3D030-D2CB-45D1-A0D4-B08B90961275}"/>
                </a:ext>
              </a:extLst>
            </p:cNvPr>
            <p:cNvSpPr/>
            <p:nvPr/>
          </p:nvSpPr>
          <p:spPr bwMode="gray">
            <a:xfrm rot="8100000">
              <a:off x="4899384" y="3263023"/>
              <a:ext cx="100493" cy="103540"/>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9525" cap="rnd" cmpd="sng" algn="ctr">
              <a:solidFill>
                <a:schemeClr val="bg1"/>
              </a:solidFill>
              <a:prstDash val="solid"/>
              <a:miter lim="800000"/>
              <a:headEnd type="none" w="med" len="med"/>
              <a:tailEnd type="none" w="med" len="med"/>
            </a:ln>
            <a:effectLst/>
          </p:spPr>
          <p:txBody>
            <a:bodyPr vert="horz" wrap="square" lIns="87231" tIns="43616" rIns="87231" bIns="43616"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396087"/>
              <a:endParaRPr lang="en-US" sz="959" b="1" dirty="0">
                <a:solidFill>
                  <a:schemeClr val="bg2"/>
                </a:solidFill>
                <a:latin typeface="+mn-lt"/>
              </a:endParaRPr>
            </a:p>
          </p:txBody>
        </p:sp>
      </p:grpSp>
      <p:pic>
        <p:nvPicPr>
          <p:cNvPr id="42" name="Picture 41">
            <a:extLst>
              <a:ext uri="{FF2B5EF4-FFF2-40B4-BE49-F238E27FC236}">
                <a16:creationId xmlns:a16="http://schemas.microsoft.com/office/drawing/2014/main" id="{DA1936B1-DEDD-4B3C-BA0F-E1EB6DE95BB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bwMode="gray">
          <a:xfrm>
            <a:off x="255892" y="182579"/>
            <a:ext cx="1090389" cy="417192"/>
          </a:xfrm>
          <a:prstGeom prst="rect">
            <a:avLst/>
          </a:prstGeom>
        </p:spPr>
      </p:pic>
      <p:sp>
        <p:nvSpPr>
          <p:cNvPr id="46" name="Rectangle 45">
            <a:extLst>
              <a:ext uri="{FF2B5EF4-FFF2-40B4-BE49-F238E27FC236}">
                <a16:creationId xmlns:a16="http://schemas.microsoft.com/office/drawing/2014/main" id="{5208DA4E-BD80-49C6-8044-448E94C2BB74}"/>
              </a:ext>
            </a:extLst>
          </p:cNvPr>
          <p:cNvSpPr/>
          <p:nvPr userDrawn="1"/>
        </p:nvSpPr>
        <p:spPr bwMode="gray">
          <a:xfrm>
            <a:off x="1321255" y="360187"/>
            <a:ext cx="4843169" cy="96950"/>
          </a:xfrm>
          <a:prstGeom prst="rect">
            <a:avLst/>
          </a:prstGeom>
        </p:spPr>
        <p:txBody>
          <a:bodyPr wrap="square" lIns="0" tIns="0" rIns="0" bIns="0">
            <a:spAutoFit/>
          </a:bodyPr>
          <a:lstStyle/>
          <a:p>
            <a:pPr algn="r">
              <a:spcBef>
                <a:spcPts val="500"/>
              </a:spcBef>
            </a:pPr>
            <a:r>
              <a:rPr lang="en-US" sz="620" spc="0" baseline="0" dirty="0">
                <a:solidFill>
                  <a:schemeClr val="accent3"/>
                </a:solidFill>
              </a:rPr>
              <a:t>K-12   |   Community Colleges   |   Four-Year Colleges and Universities   |   Graduate and Adult Learning</a:t>
            </a:r>
          </a:p>
        </p:txBody>
      </p:sp>
      <p:sp>
        <p:nvSpPr>
          <p:cNvPr id="41" name="Text Placeholder 1">
            <a:extLst>
              <a:ext uri="{FF2B5EF4-FFF2-40B4-BE49-F238E27FC236}">
                <a16:creationId xmlns:a16="http://schemas.microsoft.com/office/drawing/2014/main" id="{C8AFD6D0-2923-4F8E-8E95-DF7F2B0E0217}"/>
              </a:ext>
            </a:extLst>
          </p:cNvPr>
          <p:cNvSpPr txBox="1">
            <a:spLocks/>
          </p:cNvSpPr>
          <p:nvPr userDrawn="1"/>
        </p:nvSpPr>
        <p:spPr bwMode="gray">
          <a:xfrm>
            <a:off x="6469249" y="1374747"/>
            <a:ext cx="1382195" cy="802784"/>
          </a:xfrm>
          <a:prstGeom prst="rect">
            <a:avLst/>
          </a:prstGeom>
          <a:solidFill>
            <a:srgbClr val="009900"/>
          </a:solidFill>
        </p:spPr>
        <p:txBody>
          <a:bodyPr vert="horz" wrap="square" lIns="64008" tIns="45720" rIns="64008" bIns="45720" rtlCol="0">
            <a:sp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r>
              <a:rPr lang="en-US" sz="1100" b="1" dirty="0">
                <a:solidFill>
                  <a:schemeClr val="bg1"/>
                </a:solidFill>
                <a:latin typeface="Arial" panose="020B0604020202020204" pitchFamily="34" charset="0"/>
                <a:cs typeface="Arial" panose="020B0604020202020204" pitchFamily="34" charset="0"/>
              </a:rPr>
              <a:t>Script can be found here:</a:t>
            </a:r>
          </a:p>
          <a:p>
            <a:pPr marL="0" marR="0" lvl="0" indent="0" algn="l" defTabSz="1018879" rtl="0" eaLnBrk="1" fontAlgn="auto" latinLnBrk="0" hangingPunct="1">
              <a:lnSpc>
                <a:spcPct val="100000"/>
              </a:lnSpc>
              <a:spcBef>
                <a:spcPts val="500"/>
              </a:spcBef>
              <a:spcAft>
                <a:spcPts val="0"/>
              </a:spcAft>
              <a:buClrTx/>
              <a:buSzTx/>
              <a:buFont typeface="Arial" pitchFamily="34" charset="0"/>
              <a:buNone/>
              <a:tabLst/>
              <a:defRPr/>
            </a:pPr>
            <a:r>
              <a:rPr lang="en-US" dirty="0">
                <a:solidFill>
                  <a:schemeClr val="bg1"/>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https://eab.box.com/v/eab-one-pager-script</a:t>
            </a:r>
            <a:r>
              <a:rPr lang="en-US" dirty="0">
                <a:solidFill>
                  <a:schemeClr val="bg1"/>
                </a:solidFill>
                <a:latin typeface="Arial" panose="020B0604020202020204" pitchFamily="34" charset="0"/>
                <a:cs typeface="Arial" panose="020B0604020202020204" pitchFamily="34" charset="0"/>
              </a:rPr>
              <a:t> </a:t>
            </a:r>
          </a:p>
        </p:txBody>
      </p:sp>
    </p:spTree>
    <p:custDataLst>
      <p:tags r:id="rId1"/>
    </p:custDataLst>
    <p:extLst>
      <p:ext uri="{BB962C8B-B14F-4D97-AF65-F5344CB8AC3E}">
        <p14:creationId xmlns:p14="http://schemas.microsoft.com/office/powerpoint/2010/main" val="1605282615"/>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AB In-Brief: customizable">
    <p:spTree>
      <p:nvGrpSpPr>
        <p:cNvPr id="1" name=""/>
        <p:cNvGrpSpPr/>
        <p:nvPr/>
      </p:nvGrpSpPr>
      <p:grpSpPr>
        <a:xfrm>
          <a:off x="0" y="0"/>
          <a:ext cx="0" cy="0"/>
          <a:chOff x="0" y="0"/>
          <a:chExt cx="0" cy="0"/>
        </a:xfrm>
      </p:grpSpPr>
      <p:sp>
        <p:nvSpPr>
          <p:cNvPr id="46" name="Freeform 22">
            <a:extLst>
              <a:ext uri="{FF2B5EF4-FFF2-40B4-BE49-F238E27FC236}">
                <a16:creationId xmlns:a16="http://schemas.microsoft.com/office/drawing/2014/main" id="{94C4E7A8-84FB-431A-B684-715C04B480CB}"/>
              </a:ext>
            </a:extLst>
          </p:cNvPr>
          <p:cNvSpPr/>
          <p:nvPr userDrawn="1"/>
        </p:nvSpPr>
        <p:spPr bwMode="gray">
          <a:xfrm>
            <a:off x="0" y="1929942"/>
            <a:ext cx="2018465" cy="2870658"/>
          </a:xfrm>
          <a:custGeom>
            <a:avLst/>
            <a:gdLst>
              <a:gd name="connsiteX0" fmla="*/ 0 w 4910696"/>
              <a:gd name="connsiteY0" fmla="*/ 0 h 3474977"/>
              <a:gd name="connsiteX1" fmla="*/ 4910696 w 4910696"/>
              <a:gd name="connsiteY1" fmla="*/ 0 h 3474977"/>
              <a:gd name="connsiteX2" fmla="*/ 4910696 w 4910696"/>
              <a:gd name="connsiteY2" fmla="*/ 3474977 h 3474977"/>
              <a:gd name="connsiteX3" fmla="*/ 0 w 4910696"/>
              <a:gd name="connsiteY3" fmla="*/ 3474977 h 3474977"/>
            </a:gdLst>
            <a:ahLst/>
            <a:cxnLst>
              <a:cxn ang="0">
                <a:pos x="connsiteX0" y="connsiteY0"/>
              </a:cxn>
              <a:cxn ang="0">
                <a:pos x="connsiteX1" y="connsiteY1"/>
              </a:cxn>
              <a:cxn ang="0">
                <a:pos x="connsiteX2" y="connsiteY2"/>
              </a:cxn>
              <a:cxn ang="0">
                <a:pos x="connsiteX3" y="connsiteY3"/>
              </a:cxn>
            </a:cxnLst>
            <a:rect l="l" t="t" r="r" b="b"/>
            <a:pathLst>
              <a:path w="4910696" h="3474977">
                <a:moveTo>
                  <a:pt x="0" y="0"/>
                </a:moveTo>
                <a:lnTo>
                  <a:pt x="4910696" y="0"/>
                </a:lnTo>
                <a:lnTo>
                  <a:pt x="4910696" y="3474977"/>
                </a:lnTo>
                <a:lnTo>
                  <a:pt x="0" y="3474977"/>
                </a:lnTo>
                <a:close/>
              </a:path>
            </a:pathLst>
          </a:custGeom>
          <a:solidFill>
            <a:schemeClr val="tx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cxnSp>
        <p:nvCxnSpPr>
          <p:cNvPr id="47" name="Straight Connector 46">
            <a:extLst>
              <a:ext uri="{FF2B5EF4-FFF2-40B4-BE49-F238E27FC236}">
                <a16:creationId xmlns:a16="http://schemas.microsoft.com/office/drawing/2014/main" id="{62177D0E-48DA-4B51-94CD-4032393DCB0D}"/>
              </a:ext>
            </a:extLst>
          </p:cNvPr>
          <p:cNvCxnSpPr>
            <a:cxnSpLocks/>
          </p:cNvCxnSpPr>
          <p:nvPr userDrawn="1"/>
        </p:nvCxnSpPr>
        <p:spPr bwMode="gray">
          <a:xfrm>
            <a:off x="0" y="1935341"/>
            <a:ext cx="2017307" cy="0"/>
          </a:xfrm>
          <a:prstGeom prst="line">
            <a:avLst/>
          </a:prstGeom>
          <a:ln w="22225">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8" name="Freeform 22">
            <a:extLst>
              <a:ext uri="{FF2B5EF4-FFF2-40B4-BE49-F238E27FC236}">
                <a16:creationId xmlns:a16="http://schemas.microsoft.com/office/drawing/2014/main" id="{2060B1A0-89BE-478B-8922-B8DE6049283C}"/>
              </a:ext>
            </a:extLst>
          </p:cNvPr>
          <p:cNvSpPr/>
          <p:nvPr userDrawn="1"/>
        </p:nvSpPr>
        <p:spPr bwMode="gray">
          <a:xfrm>
            <a:off x="2011680" y="603504"/>
            <a:ext cx="4389120" cy="4197096"/>
          </a:xfrm>
          <a:custGeom>
            <a:avLst/>
            <a:gdLst>
              <a:gd name="connsiteX0" fmla="*/ 0 w 4910696"/>
              <a:gd name="connsiteY0" fmla="*/ 0 h 3474977"/>
              <a:gd name="connsiteX1" fmla="*/ 4910696 w 4910696"/>
              <a:gd name="connsiteY1" fmla="*/ 0 h 3474977"/>
              <a:gd name="connsiteX2" fmla="*/ 4910696 w 4910696"/>
              <a:gd name="connsiteY2" fmla="*/ 3474977 h 3474977"/>
              <a:gd name="connsiteX3" fmla="*/ 0 w 4910696"/>
              <a:gd name="connsiteY3" fmla="*/ 3474977 h 3474977"/>
            </a:gdLst>
            <a:ahLst/>
            <a:cxnLst>
              <a:cxn ang="0">
                <a:pos x="connsiteX0" y="connsiteY0"/>
              </a:cxn>
              <a:cxn ang="0">
                <a:pos x="connsiteX1" y="connsiteY1"/>
              </a:cxn>
              <a:cxn ang="0">
                <a:pos x="connsiteX2" y="connsiteY2"/>
              </a:cxn>
              <a:cxn ang="0">
                <a:pos x="connsiteX3" y="connsiteY3"/>
              </a:cxn>
            </a:cxnLst>
            <a:rect l="l" t="t" r="r" b="b"/>
            <a:pathLst>
              <a:path w="4910696" h="3474977">
                <a:moveTo>
                  <a:pt x="0" y="0"/>
                </a:moveTo>
                <a:lnTo>
                  <a:pt x="4910696" y="0"/>
                </a:lnTo>
                <a:lnTo>
                  <a:pt x="4910696" y="3474977"/>
                </a:lnTo>
                <a:lnTo>
                  <a:pt x="0" y="3474977"/>
                </a:lnTo>
                <a:close/>
              </a:path>
            </a:pathLst>
          </a:cu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pic>
        <p:nvPicPr>
          <p:cNvPr id="81" name="Picture 80">
            <a:extLst>
              <a:ext uri="{FF2B5EF4-FFF2-40B4-BE49-F238E27FC236}">
                <a16:creationId xmlns:a16="http://schemas.microsoft.com/office/drawing/2014/main" id="{9EF0933A-E37F-4B90-B8A0-EC14057E67EF}"/>
              </a:ext>
            </a:extLst>
          </p:cNvPr>
          <p:cNvPicPr>
            <a:picLocks noChangeAspect="1"/>
          </p:cNvPicPr>
          <p:nvPr userDrawn="1"/>
        </p:nvPicPr>
        <p:blipFill>
          <a:blip r:embed="rId3"/>
          <a:stretch>
            <a:fillRect/>
          </a:stretch>
        </p:blipFill>
        <p:spPr bwMode="gray">
          <a:xfrm>
            <a:off x="2011680" y="603504"/>
            <a:ext cx="4379985" cy="4200153"/>
          </a:xfrm>
          <a:prstGeom prst="rect">
            <a:avLst/>
          </a:prstGeom>
        </p:spPr>
      </p:pic>
      <p:sp>
        <p:nvSpPr>
          <p:cNvPr id="82" name="Oval 81">
            <a:extLst>
              <a:ext uri="{FF2B5EF4-FFF2-40B4-BE49-F238E27FC236}">
                <a16:creationId xmlns:a16="http://schemas.microsoft.com/office/drawing/2014/main" id="{E4C87DB8-4393-439D-B0C7-38EB4A54BABD}"/>
              </a:ext>
            </a:extLst>
          </p:cNvPr>
          <p:cNvSpPr/>
          <p:nvPr userDrawn="1"/>
        </p:nvSpPr>
        <p:spPr bwMode="gray">
          <a:xfrm>
            <a:off x="2960180" y="1349833"/>
            <a:ext cx="2505205" cy="2505205"/>
          </a:xfrm>
          <a:prstGeom prst="ellipse">
            <a:avLst/>
          </a:prstGeom>
          <a:solidFill>
            <a:schemeClr val="accent5"/>
          </a:solidFill>
          <a:ln w="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83" name="Text Placeholder 1">
            <a:extLst>
              <a:ext uri="{FF2B5EF4-FFF2-40B4-BE49-F238E27FC236}">
                <a16:creationId xmlns:a16="http://schemas.microsoft.com/office/drawing/2014/main" id="{2E1061F1-4E58-4F06-AD44-CDCE8F352E8E}"/>
              </a:ext>
            </a:extLst>
          </p:cNvPr>
          <p:cNvSpPr txBox="1">
            <a:spLocks/>
          </p:cNvSpPr>
          <p:nvPr userDrawn="1"/>
        </p:nvSpPr>
        <p:spPr bwMode="gray">
          <a:xfrm>
            <a:off x="6469574" y="-5582"/>
            <a:ext cx="1382195" cy="1231188"/>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latin typeface="Arial" panose="020B0604020202020204" pitchFamily="34" charset="0"/>
              <a:cs typeface="Arial" panose="020B0604020202020204" pitchFamily="34" charset="0"/>
            </a:endParaRPr>
          </a:p>
        </p:txBody>
      </p:sp>
      <p:sp>
        <p:nvSpPr>
          <p:cNvPr id="84" name="TextBox 83">
            <a:extLst>
              <a:ext uri="{FF2B5EF4-FFF2-40B4-BE49-F238E27FC236}">
                <a16:creationId xmlns:a16="http://schemas.microsoft.com/office/drawing/2014/main" id="{95FDE04C-822F-4A69-94A4-E16670D73239}"/>
              </a:ext>
            </a:extLst>
          </p:cNvPr>
          <p:cNvSpPr txBox="1"/>
          <p:nvPr userDrawn="1"/>
        </p:nvSpPr>
        <p:spPr bwMode="gray">
          <a:xfrm>
            <a:off x="6553161" y="50431"/>
            <a:ext cx="1267384" cy="553998"/>
          </a:xfrm>
          <a:prstGeom prst="rect">
            <a:avLst/>
          </a:prstGeom>
          <a:noFill/>
        </p:spPr>
        <p:txBody>
          <a:bodyPr wrap="square" lIns="0" tIns="0" rIns="0" bIns="0" rtlCol="0">
            <a:spAutoFit/>
          </a:bodyPr>
          <a:lstStyle/>
          <a:p>
            <a:pPr>
              <a:spcBef>
                <a:spcPts val="500"/>
              </a:spcBef>
            </a:pPr>
            <a:r>
              <a:rPr lang="en-US" sz="1200" b="1" dirty="0">
                <a:solidFill>
                  <a:schemeClr val="bg1"/>
                </a:solidFill>
                <a:latin typeface="Arial" panose="020B0604020202020204" pitchFamily="34" charset="0"/>
                <a:cs typeface="Arial" panose="020B0604020202020204" pitchFamily="34" charset="0"/>
              </a:rPr>
              <a:t>DO NOT EDIT THIS SLIDE FOR ANY PURPOSE</a:t>
            </a:r>
          </a:p>
        </p:txBody>
      </p:sp>
      <p:sp>
        <p:nvSpPr>
          <p:cNvPr id="85" name="TextBox 84">
            <a:extLst>
              <a:ext uri="{FF2B5EF4-FFF2-40B4-BE49-F238E27FC236}">
                <a16:creationId xmlns:a16="http://schemas.microsoft.com/office/drawing/2014/main" id="{4329FEEB-9128-435C-B874-ABC589493BDC}"/>
              </a:ext>
            </a:extLst>
          </p:cNvPr>
          <p:cNvSpPr txBox="1"/>
          <p:nvPr userDrawn="1"/>
        </p:nvSpPr>
        <p:spPr bwMode="gray">
          <a:xfrm>
            <a:off x="6553161" y="722763"/>
            <a:ext cx="1267383" cy="433452"/>
          </a:xfrm>
          <a:prstGeom prst="rect">
            <a:avLst/>
          </a:prstGeom>
          <a:noFill/>
        </p:spPr>
        <p:txBody>
          <a:bodyPr wrap="square" lIns="0" tIns="0" rIns="0" bIns="0" rtlCol="0">
            <a:spAutoFit/>
          </a:bodyPr>
          <a:lstStyle/>
          <a:p>
            <a:pPr>
              <a:spcBef>
                <a:spcPts val="500"/>
              </a:spcBef>
            </a:pPr>
            <a:r>
              <a:rPr lang="en-US" sz="800" dirty="0">
                <a:solidFill>
                  <a:schemeClr val="bg1"/>
                </a:solidFill>
                <a:latin typeface="Arial" panose="020B0604020202020204" pitchFamily="34" charset="0"/>
                <a:cs typeface="Arial" panose="020B0604020202020204" pitchFamily="34" charset="0"/>
              </a:rPr>
              <a:t>If an edit is necessary,</a:t>
            </a:r>
            <a:br>
              <a:rPr lang="en-US" sz="800" dirty="0">
                <a:solidFill>
                  <a:schemeClr val="bg1"/>
                </a:solidFill>
                <a:latin typeface="Arial" panose="020B0604020202020204" pitchFamily="34" charset="0"/>
                <a:cs typeface="Arial" panose="020B0604020202020204" pitchFamily="34" charset="0"/>
              </a:rPr>
            </a:br>
            <a:r>
              <a:rPr lang="en-US" sz="800" dirty="0">
                <a:solidFill>
                  <a:schemeClr val="bg1"/>
                </a:solidFill>
                <a:latin typeface="Arial" panose="020B0604020202020204" pitchFamily="34" charset="0"/>
                <a:cs typeface="Arial" panose="020B0604020202020204" pitchFamily="34" charset="0"/>
              </a:rPr>
              <a:t>please contact:</a:t>
            </a:r>
          </a:p>
          <a:p>
            <a:pPr>
              <a:spcBef>
                <a:spcPts val="500"/>
              </a:spcBef>
            </a:pPr>
            <a:r>
              <a:rPr lang="en-US" sz="800" b="1" dirty="0">
                <a:solidFill>
                  <a:schemeClr val="bg1"/>
                </a:solidFill>
                <a:latin typeface="Arial" panose="020B0604020202020204" pitchFamily="34" charset="0"/>
                <a:cs typeface="Arial" panose="020B0604020202020204" pitchFamily="34" charset="0"/>
              </a:rPr>
              <a:t>DSS-Requests@eab.com</a:t>
            </a:r>
            <a:endParaRPr lang="en-US" sz="800" b="1" i="1" dirty="0">
              <a:solidFill>
                <a:schemeClr val="bg1"/>
              </a:solidFill>
              <a:latin typeface="Arial" panose="020B0604020202020204" pitchFamily="34" charset="0"/>
              <a:cs typeface="Arial" panose="020B0604020202020204" pitchFamily="34" charset="0"/>
            </a:endParaRPr>
          </a:p>
        </p:txBody>
      </p:sp>
      <p:pic>
        <p:nvPicPr>
          <p:cNvPr id="86" name="Picture 85">
            <a:extLst>
              <a:ext uri="{FF2B5EF4-FFF2-40B4-BE49-F238E27FC236}">
                <a16:creationId xmlns:a16="http://schemas.microsoft.com/office/drawing/2014/main" id="{C502B129-FE71-43BE-80FA-9B921E6DD52B}"/>
              </a:ext>
            </a:extLst>
          </p:cNvPr>
          <p:cNvPicPr>
            <a:picLocks noChangeAspect="1"/>
          </p:cNvPicPr>
          <p:nvPr userDrawn="1"/>
        </p:nvPicPr>
        <p:blipFill>
          <a:blip r:embed="rId4"/>
          <a:stretch>
            <a:fillRect/>
          </a:stretch>
        </p:blipFill>
        <p:spPr bwMode="gray">
          <a:xfrm>
            <a:off x="2643774" y="986010"/>
            <a:ext cx="3136584" cy="3139630"/>
          </a:xfrm>
          <a:prstGeom prst="rect">
            <a:avLst/>
          </a:prstGeom>
        </p:spPr>
      </p:pic>
      <p:grpSp>
        <p:nvGrpSpPr>
          <p:cNvPr id="87" name="Group 86">
            <a:extLst>
              <a:ext uri="{FF2B5EF4-FFF2-40B4-BE49-F238E27FC236}">
                <a16:creationId xmlns:a16="http://schemas.microsoft.com/office/drawing/2014/main" id="{0746E12A-E3AC-4059-88FC-15CCC94A5F72}"/>
              </a:ext>
            </a:extLst>
          </p:cNvPr>
          <p:cNvGrpSpPr/>
          <p:nvPr userDrawn="1"/>
        </p:nvGrpSpPr>
        <p:grpSpPr bwMode="gray">
          <a:xfrm>
            <a:off x="272283" y="905558"/>
            <a:ext cx="1746182" cy="677108"/>
            <a:chOff x="226994" y="941528"/>
            <a:chExt cx="1746182" cy="677108"/>
          </a:xfrm>
        </p:grpSpPr>
        <p:sp>
          <p:nvSpPr>
            <p:cNvPr id="88" name="TextBox 87">
              <a:extLst>
                <a:ext uri="{FF2B5EF4-FFF2-40B4-BE49-F238E27FC236}">
                  <a16:creationId xmlns:a16="http://schemas.microsoft.com/office/drawing/2014/main" id="{FAB2497F-A9B2-464E-B062-CBD0BC070ED4}"/>
                </a:ext>
              </a:extLst>
            </p:cNvPr>
            <p:cNvSpPr txBox="1"/>
            <p:nvPr userDrawn="1"/>
          </p:nvSpPr>
          <p:spPr bwMode="gray">
            <a:xfrm>
              <a:off x="289781" y="941528"/>
              <a:ext cx="1683395" cy="677108"/>
            </a:xfrm>
            <a:prstGeom prst="rect">
              <a:avLst/>
            </a:prstGeom>
            <a:noFill/>
          </p:spPr>
          <p:txBody>
            <a:bodyPr wrap="square" lIns="0" tIns="0" rIns="0" bIns="0" rtlCol="0">
              <a:spAutoFit/>
            </a:bodyPr>
            <a:lstStyle/>
            <a:p>
              <a:pPr>
                <a:spcBef>
                  <a:spcPts val="500"/>
                </a:spcBef>
              </a:pPr>
              <a:r>
                <a:rPr lang="en-US" sz="1100" b="1" dirty="0">
                  <a:latin typeface="+mj-lt"/>
                </a:rPr>
                <a:t>We help schools </a:t>
              </a:r>
              <a:br>
                <a:rPr lang="en-US" sz="1100" b="1" dirty="0">
                  <a:latin typeface="+mj-lt"/>
                </a:rPr>
              </a:br>
              <a:r>
                <a:rPr lang="en-US" sz="1100" b="1" dirty="0">
                  <a:latin typeface="+mj-lt"/>
                </a:rPr>
                <a:t>support students </a:t>
              </a:r>
              <a:br>
                <a:rPr lang="en-US" sz="1100" b="1" dirty="0">
                  <a:latin typeface="+mj-lt"/>
                </a:rPr>
              </a:br>
              <a:r>
                <a:rPr lang="en-US" sz="1100" dirty="0">
                  <a:solidFill>
                    <a:schemeClr val="accent2"/>
                  </a:solidFill>
                  <a:latin typeface="+mj-lt"/>
                </a:rPr>
                <a:t>from enrollment to </a:t>
              </a:r>
              <a:br>
                <a:rPr lang="en-US" sz="1100" dirty="0">
                  <a:solidFill>
                    <a:schemeClr val="accent2"/>
                  </a:solidFill>
                  <a:latin typeface="+mj-lt"/>
                </a:rPr>
              </a:br>
              <a:r>
                <a:rPr lang="en-US" sz="1100" dirty="0">
                  <a:solidFill>
                    <a:schemeClr val="accent2"/>
                  </a:solidFill>
                  <a:latin typeface="+mj-lt"/>
                </a:rPr>
                <a:t>graduation and beyond</a:t>
              </a:r>
            </a:p>
          </p:txBody>
        </p:sp>
        <p:cxnSp>
          <p:nvCxnSpPr>
            <p:cNvPr id="89" name="Straight Connector 88">
              <a:extLst>
                <a:ext uri="{FF2B5EF4-FFF2-40B4-BE49-F238E27FC236}">
                  <a16:creationId xmlns:a16="http://schemas.microsoft.com/office/drawing/2014/main" id="{7D3211F4-48D4-40CA-94E6-E300863157B0}"/>
                </a:ext>
              </a:extLst>
            </p:cNvPr>
            <p:cNvCxnSpPr>
              <a:cxnSpLocks/>
            </p:cNvCxnSpPr>
            <p:nvPr userDrawn="1"/>
          </p:nvCxnSpPr>
          <p:spPr bwMode="gray">
            <a:xfrm flipH="1" flipV="1">
              <a:off x="226994" y="969237"/>
              <a:ext cx="5530" cy="649399"/>
            </a:xfrm>
            <a:prstGeom prst="line">
              <a:avLst/>
            </a:prstGeom>
            <a:ln w="22225">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90" name="TextBox 89">
            <a:extLst>
              <a:ext uri="{FF2B5EF4-FFF2-40B4-BE49-F238E27FC236}">
                <a16:creationId xmlns:a16="http://schemas.microsoft.com/office/drawing/2014/main" id="{145104A4-4D88-4F8D-8D0D-DA4D829CDB69}"/>
              </a:ext>
            </a:extLst>
          </p:cNvPr>
          <p:cNvSpPr txBox="1"/>
          <p:nvPr userDrawn="1"/>
        </p:nvSpPr>
        <p:spPr bwMode="gray">
          <a:xfrm>
            <a:off x="2191780" y="721806"/>
            <a:ext cx="1129389" cy="256737"/>
          </a:xfrm>
          <a:prstGeom prst="rect">
            <a:avLst/>
          </a:prstGeom>
          <a:noFill/>
        </p:spPr>
        <p:txBody>
          <a:bodyPr wrap="square" lIns="0" tIns="0" rIns="0" bIns="0" numCol="1" spcCol="457200" rtlCol="0">
            <a:spAutoFit/>
          </a:bodyPr>
          <a:lstStyle/>
          <a:p>
            <a:pPr marL="112713" indent="-112713">
              <a:lnSpc>
                <a:spcPct val="108000"/>
              </a:lnSpc>
              <a:spcBef>
                <a:spcPts val="400"/>
              </a:spcBef>
              <a:buClr>
                <a:schemeClr val="tx2"/>
              </a:buClr>
              <a:buSzPct val="120000"/>
              <a:buFont typeface="Verdana" panose="020B0604030504040204" pitchFamily="34" charset="0"/>
              <a:buChar char="›"/>
            </a:pPr>
            <a:r>
              <a:rPr lang="en-US" sz="800" dirty="0">
                <a:solidFill>
                  <a:schemeClr val="bg1"/>
                </a:solidFill>
                <a:latin typeface="+mj-lt"/>
              </a:rPr>
              <a:t>Find and enroll your right-fit students</a:t>
            </a:r>
          </a:p>
        </p:txBody>
      </p:sp>
      <p:sp>
        <p:nvSpPr>
          <p:cNvPr id="91" name="TextBox 90">
            <a:extLst>
              <a:ext uri="{FF2B5EF4-FFF2-40B4-BE49-F238E27FC236}">
                <a16:creationId xmlns:a16="http://schemas.microsoft.com/office/drawing/2014/main" id="{FC54F57C-2699-402B-AB62-CFE2C2E6029F}"/>
              </a:ext>
            </a:extLst>
          </p:cNvPr>
          <p:cNvSpPr txBox="1"/>
          <p:nvPr userDrawn="1"/>
        </p:nvSpPr>
        <p:spPr bwMode="gray">
          <a:xfrm>
            <a:off x="5029132" y="721806"/>
            <a:ext cx="1147566" cy="256737"/>
          </a:xfrm>
          <a:prstGeom prst="rect">
            <a:avLst/>
          </a:prstGeom>
          <a:noFill/>
        </p:spPr>
        <p:txBody>
          <a:bodyPr wrap="square" lIns="0" tIns="0" rIns="0" bIns="0" numCol="1" spcCol="457200" rtlCol="0">
            <a:spAutoFit/>
          </a:bodyPr>
          <a:lstStyle/>
          <a:p>
            <a:pPr marL="112713" indent="-112713">
              <a:lnSpc>
                <a:spcPct val="108000"/>
              </a:lnSpc>
              <a:spcBef>
                <a:spcPts val="400"/>
              </a:spcBef>
              <a:buClr>
                <a:schemeClr val="tx2"/>
              </a:buClr>
              <a:buSzPct val="120000"/>
              <a:buFont typeface="Verdana" panose="020B0604030504040204" pitchFamily="34" charset="0"/>
              <a:buChar char="›"/>
            </a:pPr>
            <a:r>
              <a:rPr lang="en-US" sz="800" dirty="0">
                <a:solidFill>
                  <a:schemeClr val="bg1"/>
                </a:solidFill>
                <a:latin typeface="+mj-lt"/>
              </a:rPr>
              <a:t>Support and graduate more students</a:t>
            </a:r>
          </a:p>
        </p:txBody>
      </p:sp>
      <p:sp>
        <p:nvSpPr>
          <p:cNvPr id="92" name="TextBox 91">
            <a:extLst>
              <a:ext uri="{FF2B5EF4-FFF2-40B4-BE49-F238E27FC236}">
                <a16:creationId xmlns:a16="http://schemas.microsoft.com/office/drawing/2014/main" id="{37615EB3-099B-4A5D-8585-1D483FEBC75C}"/>
              </a:ext>
            </a:extLst>
          </p:cNvPr>
          <p:cNvSpPr txBox="1"/>
          <p:nvPr userDrawn="1"/>
        </p:nvSpPr>
        <p:spPr bwMode="gray">
          <a:xfrm>
            <a:off x="3570592" y="4240173"/>
            <a:ext cx="1258401" cy="256737"/>
          </a:xfrm>
          <a:prstGeom prst="rect">
            <a:avLst/>
          </a:prstGeom>
          <a:noFill/>
        </p:spPr>
        <p:txBody>
          <a:bodyPr wrap="square" lIns="0" tIns="0" rIns="0" bIns="0" numCol="1" spcCol="457200" rtlCol="0">
            <a:spAutoFit/>
          </a:bodyPr>
          <a:lstStyle/>
          <a:p>
            <a:pPr marL="112713" indent="-112713">
              <a:lnSpc>
                <a:spcPct val="108000"/>
              </a:lnSpc>
              <a:spcBef>
                <a:spcPts val="600"/>
              </a:spcBef>
              <a:buClr>
                <a:schemeClr val="tx2"/>
              </a:buClr>
              <a:buSzPct val="120000"/>
              <a:buFont typeface="Verdana" panose="020B0604030504040204" pitchFamily="34" charset="0"/>
              <a:buChar char="›"/>
            </a:pPr>
            <a:r>
              <a:rPr lang="en-US" sz="800" dirty="0">
                <a:solidFill>
                  <a:schemeClr val="bg1"/>
                </a:solidFill>
                <a:latin typeface="+mj-lt"/>
              </a:rPr>
              <a:t>Prepare your institution </a:t>
            </a:r>
            <a:br>
              <a:rPr lang="en-US" sz="800" dirty="0">
                <a:solidFill>
                  <a:schemeClr val="bg1"/>
                </a:solidFill>
                <a:latin typeface="+mj-lt"/>
              </a:rPr>
            </a:br>
            <a:r>
              <a:rPr lang="en-US" sz="800" dirty="0">
                <a:solidFill>
                  <a:schemeClr val="bg1"/>
                </a:solidFill>
                <a:latin typeface="+mj-lt"/>
              </a:rPr>
              <a:t>for the future</a:t>
            </a:r>
          </a:p>
        </p:txBody>
      </p:sp>
      <p:sp>
        <p:nvSpPr>
          <p:cNvPr id="93" name="TextBox 92">
            <a:extLst>
              <a:ext uri="{FF2B5EF4-FFF2-40B4-BE49-F238E27FC236}">
                <a16:creationId xmlns:a16="http://schemas.microsoft.com/office/drawing/2014/main" id="{D0CB9116-D65B-4B18-8C9C-0AAB3D431349}"/>
              </a:ext>
            </a:extLst>
          </p:cNvPr>
          <p:cNvSpPr txBox="1"/>
          <p:nvPr userDrawn="1"/>
        </p:nvSpPr>
        <p:spPr bwMode="gray">
          <a:xfrm>
            <a:off x="444085" y="2188209"/>
            <a:ext cx="1162966" cy="115544"/>
          </a:xfrm>
          <a:prstGeom prst="rect">
            <a:avLst/>
          </a:prstGeom>
          <a:noFill/>
        </p:spPr>
        <p:txBody>
          <a:bodyPr wrap="square" lIns="0" tIns="0" rIns="0" bIns="0" numCol="1" spcCol="457200" rtlCol="0">
            <a:spAutoFit/>
          </a:bodyPr>
          <a:lstStyle/>
          <a:p>
            <a:pPr marL="0" marR="0" lvl="0" indent="0" algn="l" defTabSz="537667" rtl="0" eaLnBrk="1" fontAlgn="auto" latinLnBrk="0" hangingPunct="1">
              <a:lnSpc>
                <a:spcPct val="120000"/>
              </a:lnSpc>
              <a:spcBef>
                <a:spcPts val="400"/>
              </a:spcBef>
              <a:spcAft>
                <a:spcPts val="0"/>
              </a:spcAft>
              <a:buClrTx/>
              <a:buSzPct val="120000"/>
              <a:buFont typeface="Verdana" panose="020B0604030504040204" pitchFamily="34" charset="0"/>
              <a:buNone/>
              <a:tabLst/>
              <a:defRPr/>
            </a:pPr>
            <a:r>
              <a:rPr lang="en-US" sz="700" b="1" dirty="0">
                <a:solidFill>
                  <a:schemeClr val="bg1"/>
                </a:solidFill>
              </a:rPr>
              <a:t>ROOTED IN RESEARCH</a:t>
            </a:r>
          </a:p>
        </p:txBody>
      </p:sp>
      <p:sp>
        <p:nvSpPr>
          <p:cNvPr id="94" name="TextBox 93">
            <a:extLst>
              <a:ext uri="{FF2B5EF4-FFF2-40B4-BE49-F238E27FC236}">
                <a16:creationId xmlns:a16="http://schemas.microsoft.com/office/drawing/2014/main" id="{BAD7781D-4B69-4E9A-A4F5-1284EEAD071A}"/>
              </a:ext>
            </a:extLst>
          </p:cNvPr>
          <p:cNvSpPr txBox="1"/>
          <p:nvPr userDrawn="1"/>
        </p:nvSpPr>
        <p:spPr bwMode="gray">
          <a:xfrm>
            <a:off x="903359" y="2369028"/>
            <a:ext cx="732284" cy="200055"/>
          </a:xfrm>
          <a:prstGeom prst="rect">
            <a:avLst/>
          </a:prstGeom>
          <a:noFill/>
        </p:spPr>
        <p:txBody>
          <a:bodyPr wrap="square" lIns="0" tIns="0" rIns="0" bIns="0" rtlCol="0">
            <a:spAutoFit/>
          </a:bodyPr>
          <a:lstStyle/>
          <a:p>
            <a:pPr>
              <a:spcBef>
                <a:spcPts val="500"/>
              </a:spcBef>
            </a:pPr>
            <a:r>
              <a:rPr lang="en-US" sz="650" dirty="0">
                <a:solidFill>
                  <a:schemeClr val="bg1"/>
                </a:solidFill>
              </a:rPr>
              <a:t>Peer-tested </a:t>
            </a:r>
            <a:br>
              <a:rPr lang="en-US" sz="650" dirty="0">
                <a:solidFill>
                  <a:schemeClr val="bg1"/>
                </a:solidFill>
              </a:rPr>
            </a:br>
            <a:r>
              <a:rPr lang="en-US" sz="650" dirty="0">
                <a:solidFill>
                  <a:schemeClr val="bg1"/>
                </a:solidFill>
              </a:rPr>
              <a:t>best practices</a:t>
            </a:r>
          </a:p>
        </p:txBody>
      </p:sp>
      <p:sp>
        <p:nvSpPr>
          <p:cNvPr id="95" name="TextBox 94">
            <a:extLst>
              <a:ext uri="{FF2B5EF4-FFF2-40B4-BE49-F238E27FC236}">
                <a16:creationId xmlns:a16="http://schemas.microsoft.com/office/drawing/2014/main" id="{E8D19EB8-2FB8-470E-9EC0-1C7886B34B78}"/>
              </a:ext>
            </a:extLst>
          </p:cNvPr>
          <p:cNvSpPr txBox="1"/>
          <p:nvPr userDrawn="1"/>
        </p:nvSpPr>
        <p:spPr bwMode="gray">
          <a:xfrm>
            <a:off x="444085" y="2363411"/>
            <a:ext cx="443338" cy="169277"/>
          </a:xfrm>
          <a:prstGeom prst="rect">
            <a:avLst/>
          </a:prstGeom>
          <a:noFill/>
        </p:spPr>
        <p:txBody>
          <a:bodyPr wrap="square" lIns="0" tIns="0" rIns="0" bIns="0" rtlCol="0">
            <a:spAutoFit/>
          </a:bodyPr>
          <a:lstStyle/>
          <a:p>
            <a:pPr>
              <a:spcBef>
                <a:spcPts val="500"/>
              </a:spcBef>
            </a:pPr>
            <a:r>
              <a:rPr lang="en-US" sz="1100" dirty="0">
                <a:solidFill>
                  <a:schemeClr val="tx2"/>
                </a:solidFill>
                <a:latin typeface="+mj-lt"/>
              </a:rPr>
              <a:t>7,500</a:t>
            </a:r>
            <a:r>
              <a:rPr lang="en-US" sz="1100" baseline="30000" dirty="0">
                <a:solidFill>
                  <a:schemeClr val="tx2"/>
                </a:solidFill>
                <a:latin typeface="+mj-lt"/>
              </a:rPr>
              <a:t>+</a:t>
            </a:r>
          </a:p>
        </p:txBody>
      </p:sp>
      <p:sp>
        <p:nvSpPr>
          <p:cNvPr id="96" name="TextBox 95">
            <a:extLst>
              <a:ext uri="{FF2B5EF4-FFF2-40B4-BE49-F238E27FC236}">
                <a16:creationId xmlns:a16="http://schemas.microsoft.com/office/drawing/2014/main" id="{15AFB7A1-F5AF-4325-AE1A-53E6F581A9D4}"/>
              </a:ext>
            </a:extLst>
          </p:cNvPr>
          <p:cNvSpPr txBox="1"/>
          <p:nvPr userDrawn="1"/>
        </p:nvSpPr>
        <p:spPr bwMode="gray">
          <a:xfrm>
            <a:off x="903359" y="2643386"/>
            <a:ext cx="968825" cy="200055"/>
          </a:xfrm>
          <a:prstGeom prst="rect">
            <a:avLst/>
          </a:prstGeom>
          <a:noFill/>
        </p:spPr>
        <p:txBody>
          <a:bodyPr wrap="square" lIns="0" tIns="0" rIns="0" bIns="0" rtlCol="0">
            <a:spAutoFit/>
          </a:bodyPr>
          <a:lstStyle/>
          <a:p>
            <a:pPr>
              <a:spcBef>
                <a:spcPts val="500"/>
              </a:spcBef>
            </a:pPr>
            <a:r>
              <a:rPr lang="en-US" sz="650" spc="-10" baseline="0" dirty="0">
                <a:solidFill>
                  <a:schemeClr val="bg1"/>
                </a:solidFill>
              </a:rPr>
              <a:t>Enrollment innovations </a:t>
            </a:r>
            <a:r>
              <a:rPr lang="en-US" sz="650" dirty="0">
                <a:solidFill>
                  <a:schemeClr val="bg1"/>
                </a:solidFill>
              </a:rPr>
              <a:t>tested annually</a:t>
            </a:r>
          </a:p>
        </p:txBody>
      </p:sp>
      <p:sp>
        <p:nvSpPr>
          <p:cNvPr id="97" name="TextBox 96">
            <a:extLst>
              <a:ext uri="{FF2B5EF4-FFF2-40B4-BE49-F238E27FC236}">
                <a16:creationId xmlns:a16="http://schemas.microsoft.com/office/drawing/2014/main" id="{012182C6-A3AB-4FA5-8EB3-81D644D5C93C}"/>
              </a:ext>
            </a:extLst>
          </p:cNvPr>
          <p:cNvSpPr txBox="1"/>
          <p:nvPr userDrawn="1"/>
        </p:nvSpPr>
        <p:spPr bwMode="gray">
          <a:xfrm>
            <a:off x="444085" y="2637769"/>
            <a:ext cx="443338" cy="169277"/>
          </a:xfrm>
          <a:prstGeom prst="rect">
            <a:avLst/>
          </a:prstGeom>
          <a:noFill/>
        </p:spPr>
        <p:txBody>
          <a:bodyPr wrap="square" lIns="0" tIns="0" rIns="0" bIns="0" rtlCol="0">
            <a:spAutoFit/>
          </a:bodyPr>
          <a:lstStyle/>
          <a:p>
            <a:pPr>
              <a:spcBef>
                <a:spcPts val="500"/>
              </a:spcBef>
            </a:pPr>
            <a:r>
              <a:rPr lang="en-US" sz="1100" dirty="0">
                <a:solidFill>
                  <a:schemeClr val="tx2"/>
                </a:solidFill>
                <a:latin typeface="+mj-lt"/>
              </a:rPr>
              <a:t>500</a:t>
            </a:r>
            <a:r>
              <a:rPr lang="en-US" sz="1100" baseline="30000" dirty="0">
                <a:solidFill>
                  <a:schemeClr val="tx2"/>
                </a:solidFill>
                <a:latin typeface="+mj-lt"/>
              </a:rPr>
              <a:t>+</a:t>
            </a:r>
          </a:p>
        </p:txBody>
      </p:sp>
      <p:grpSp>
        <p:nvGrpSpPr>
          <p:cNvPr id="98" name="Group 97">
            <a:extLst>
              <a:ext uri="{FF2B5EF4-FFF2-40B4-BE49-F238E27FC236}">
                <a16:creationId xmlns:a16="http://schemas.microsoft.com/office/drawing/2014/main" id="{C47A5C34-341E-446B-BD4D-8C3496750DD7}"/>
              </a:ext>
            </a:extLst>
          </p:cNvPr>
          <p:cNvGrpSpPr/>
          <p:nvPr userDrawn="1"/>
        </p:nvGrpSpPr>
        <p:grpSpPr bwMode="gray">
          <a:xfrm>
            <a:off x="264738" y="2196283"/>
            <a:ext cx="108698" cy="108698"/>
            <a:chOff x="4812593" y="3156606"/>
            <a:chExt cx="316374" cy="316374"/>
          </a:xfrm>
        </p:grpSpPr>
        <p:sp>
          <p:nvSpPr>
            <p:cNvPr id="99" name="Oval 98">
              <a:extLst>
                <a:ext uri="{FF2B5EF4-FFF2-40B4-BE49-F238E27FC236}">
                  <a16:creationId xmlns:a16="http://schemas.microsoft.com/office/drawing/2014/main" id="{7CDD4C0E-2417-4E79-9BD0-12091074B23C}"/>
                </a:ext>
              </a:extLst>
            </p:cNvPr>
            <p:cNvSpPr/>
            <p:nvPr/>
          </p:nvSpPr>
          <p:spPr bwMode="gray">
            <a:xfrm>
              <a:off x="4812593" y="3156606"/>
              <a:ext cx="316374" cy="316374"/>
            </a:xfrm>
            <a:prstGeom prst="ellipse">
              <a:avLst/>
            </a:prstGeom>
            <a:solidFill>
              <a:schemeClr val="tx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478" tIns="28239" rIns="56478" bIns="28239" numCol="1" spcCol="0" rtlCol="0" fromWordArt="0" anchor="ctr" anchorCtr="0" forceAA="0" compatLnSpc="1">
              <a:prstTxWarp prst="textNoShape">
                <a:avLst/>
              </a:prstTxWarp>
              <a:noAutofit/>
            </a:bodyPr>
            <a:lstStyle/>
            <a:p>
              <a:pPr algn="ctr"/>
              <a:endParaRPr lang="en-US" sz="699" dirty="0"/>
            </a:p>
          </p:txBody>
        </p:sp>
        <p:sp>
          <p:nvSpPr>
            <p:cNvPr id="100" name="Freeform 12">
              <a:extLst>
                <a:ext uri="{FF2B5EF4-FFF2-40B4-BE49-F238E27FC236}">
                  <a16:creationId xmlns:a16="http://schemas.microsoft.com/office/drawing/2014/main" id="{747F517C-FB19-4082-80E3-0F799BF7C0E3}"/>
                </a:ext>
              </a:extLst>
            </p:cNvPr>
            <p:cNvSpPr/>
            <p:nvPr/>
          </p:nvSpPr>
          <p:spPr bwMode="gray">
            <a:xfrm rot="8100000">
              <a:off x="4899384" y="3263023"/>
              <a:ext cx="100493" cy="103540"/>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9525" cap="rnd" cmpd="sng" algn="ctr">
              <a:solidFill>
                <a:schemeClr val="bg1"/>
              </a:solidFill>
              <a:prstDash val="solid"/>
              <a:miter lim="800000"/>
              <a:headEnd type="none" w="med" len="med"/>
              <a:tailEnd type="none" w="med" len="med"/>
            </a:ln>
            <a:effectLst/>
          </p:spPr>
          <p:txBody>
            <a:bodyPr vert="horz" wrap="square" lIns="87231" tIns="43616" rIns="87231" bIns="43616"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396087"/>
              <a:endParaRPr lang="en-US" sz="959" b="1" dirty="0">
                <a:solidFill>
                  <a:schemeClr val="bg2"/>
                </a:solidFill>
                <a:latin typeface="+mn-lt"/>
              </a:endParaRPr>
            </a:p>
          </p:txBody>
        </p:sp>
      </p:grpSp>
      <p:sp>
        <p:nvSpPr>
          <p:cNvPr id="101" name="TextBox 100">
            <a:extLst>
              <a:ext uri="{FF2B5EF4-FFF2-40B4-BE49-F238E27FC236}">
                <a16:creationId xmlns:a16="http://schemas.microsoft.com/office/drawing/2014/main" id="{84D9BE93-9D00-4B8A-BC5B-B5FA6F43D820}"/>
              </a:ext>
            </a:extLst>
          </p:cNvPr>
          <p:cNvSpPr txBox="1"/>
          <p:nvPr userDrawn="1"/>
        </p:nvSpPr>
        <p:spPr bwMode="gray">
          <a:xfrm>
            <a:off x="444085" y="3092228"/>
            <a:ext cx="1147481" cy="115544"/>
          </a:xfrm>
          <a:prstGeom prst="rect">
            <a:avLst/>
          </a:prstGeom>
          <a:noFill/>
        </p:spPr>
        <p:txBody>
          <a:bodyPr wrap="square" lIns="0" tIns="0" rIns="0" bIns="0" numCol="1" spcCol="457200" rtlCol="0">
            <a:spAutoFit/>
          </a:bodyPr>
          <a:lstStyle/>
          <a:p>
            <a:pPr marL="0" marR="0" lvl="0" indent="0" algn="l" defTabSz="537667" rtl="0" eaLnBrk="1" fontAlgn="auto" latinLnBrk="0" hangingPunct="1">
              <a:lnSpc>
                <a:spcPct val="120000"/>
              </a:lnSpc>
              <a:spcBef>
                <a:spcPts val="400"/>
              </a:spcBef>
              <a:spcAft>
                <a:spcPts val="0"/>
              </a:spcAft>
              <a:buClrTx/>
              <a:buSzPct val="120000"/>
              <a:buFont typeface="Verdana" panose="020B0604030504040204" pitchFamily="34" charset="0"/>
              <a:buNone/>
              <a:tabLst/>
              <a:defRPr/>
            </a:pPr>
            <a:r>
              <a:rPr lang="en-US" sz="700" b="1" dirty="0">
                <a:solidFill>
                  <a:schemeClr val="bg1"/>
                </a:solidFill>
              </a:rPr>
              <a:t>ADVANTAGE OF SCALE</a:t>
            </a:r>
          </a:p>
        </p:txBody>
      </p:sp>
      <p:sp>
        <p:nvSpPr>
          <p:cNvPr id="102" name="TextBox 101">
            <a:extLst>
              <a:ext uri="{FF2B5EF4-FFF2-40B4-BE49-F238E27FC236}">
                <a16:creationId xmlns:a16="http://schemas.microsoft.com/office/drawing/2014/main" id="{4C6F490A-1ECC-42C0-A22F-5DC1CA41C0A9}"/>
              </a:ext>
            </a:extLst>
          </p:cNvPr>
          <p:cNvSpPr txBox="1"/>
          <p:nvPr userDrawn="1"/>
        </p:nvSpPr>
        <p:spPr bwMode="gray">
          <a:xfrm>
            <a:off x="903359" y="3273047"/>
            <a:ext cx="732284" cy="200055"/>
          </a:xfrm>
          <a:prstGeom prst="rect">
            <a:avLst/>
          </a:prstGeom>
          <a:noFill/>
        </p:spPr>
        <p:txBody>
          <a:bodyPr wrap="square" lIns="0" tIns="0" rIns="0" bIns="0" rtlCol="0">
            <a:spAutoFit/>
          </a:bodyPr>
          <a:lstStyle/>
          <a:p>
            <a:pPr>
              <a:spcBef>
                <a:spcPts val="500"/>
              </a:spcBef>
            </a:pPr>
            <a:r>
              <a:rPr lang="en-US" sz="650" dirty="0">
                <a:solidFill>
                  <a:schemeClr val="bg1"/>
                </a:solidFill>
              </a:rPr>
              <a:t>Institutions </a:t>
            </a:r>
            <a:br>
              <a:rPr lang="en-US" sz="650" dirty="0">
                <a:solidFill>
                  <a:schemeClr val="bg1"/>
                </a:solidFill>
              </a:rPr>
            </a:br>
            <a:r>
              <a:rPr lang="en-US" sz="650" dirty="0">
                <a:solidFill>
                  <a:schemeClr val="bg1"/>
                </a:solidFill>
              </a:rPr>
              <a:t>served</a:t>
            </a:r>
          </a:p>
        </p:txBody>
      </p:sp>
      <p:sp>
        <p:nvSpPr>
          <p:cNvPr id="103" name="TextBox 102">
            <a:extLst>
              <a:ext uri="{FF2B5EF4-FFF2-40B4-BE49-F238E27FC236}">
                <a16:creationId xmlns:a16="http://schemas.microsoft.com/office/drawing/2014/main" id="{9FACC39F-C964-4BF3-A5D0-072FE6136D7A}"/>
              </a:ext>
            </a:extLst>
          </p:cNvPr>
          <p:cNvSpPr txBox="1"/>
          <p:nvPr userDrawn="1"/>
        </p:nvSpPr>
        <p:spPr bwMode="gray">
          <a:xfrm>
            <a:off x="444085" y="3267430"/>
            <a:ext cx="443338" cy="169277"/>
          </a:xfrm>
          <a:prstGeom prst="rect">
            <a:avLst/>
          </a:prstGeom>
          <a:noFill/>
        </p:spPr>
        <p:txBody>
          <a:bodyPr wrap="square" lIns="0" tIns="0" rIns="0" bIns="0" rtlCol="0">
            <a:spAutoFit/>
          </a:bodyPr>
          <a:lstStyle/>
          <a:p>
            <a:pPr>
              <a:spcBef>
                <a:spcPts val="500"/>
              </a:spcBef>
            </a:pPr>
            <a:r>
              <a:rPr lang="en-US" sz="1100" dirty="0">
                <a:solidFill>
                  <a:schemeClr val="tx2"/>
                </a:solidFill>
                <a:latin typeface="+mj-lt"/>
              </a:rPr>
              <a:t>1,500</a:t>
            </a:r>
            <a:r>
              <a:rPr lang="en-US" sz="1100" baseline="30000" dirty="0">
                <a:solidFill>
                  <a:schemeClr val="tx2"/>
                </a:solidFill>
                <a:latin typeface="+mj-lt"/>
              </a:rPr>
              <a:t>+</a:t>
            </a:r>
          </a:p>
        </p:txBody>
      </p:sp>
      <p:sp>
        <p:nvSpPr>
          <p:cNvPr id="104" name="TextBox 103">
            <a:extLst>
              <a:ext uri="{FF2B5EF4-FFF2-40B4-BE49-F238E27FC236}">
                <a16:creationId xmlns:a16="http://schemas.microsoft.com/office/drawing/2014/main" id="{91781A47-A99C-457B-9ABA-3F07F4FDAE78}"/>
              </a:ext>
            </a:extLst>
          </p:cNvPr>
          <p:cNvSpPr txBox="1"/>
          <p:nvPr userDrawn="1"/>
        </p:nvSpPr>
        <p:spPr bwMode="gray">
          <a:xfrm>
            <a:off x="903359" y="3547405"/>
            <a:ext cx="933758" cy="200055"/>
          </a:xfrm>
          <a:prstGeom prst="rect">
            <a:avLst/>
          </a:prstGeom>
          <a:noFill/>
        </p:spPr>
        <p:txBody>
          <a:bodyPr wrap="square" lIns="0" tIns="0" rIns="0" bIns="0" rtlCol="0">
            <a:spAutoFit/>
          </a:bodyPr>
          <a:lstStyle/>
          <a:p>
            <a:pPr>
              <a:spcBef>
                <a:spcPts val="500"/>
              </a:spcBef>
            </a:pPr>
            <a:r>
              <a:rPr lang="en-US" sz="650" dirty="0">
                <a:solidFill>
                  <a:schemeClr val="bg1"/>
                </a:solidFill>
              </a:rPr>
              <a:t>Students supported by our SSMS</a:t>
            </a:r>
          </a:p>
        </p:txBody>
      </p:sp>
      <p:sp>
        <p:nvSpPr>
          <p:cNvPr id="105" name="TextBox 104">
            <a:extLst>
              <a:ext uri="{FF2B5EF4-FFF2-40B4-BE49-F238E27FC236}">
                <a16:creationId xmlns:a16="http://schemas.microsoft.com/office/drawing/2014/main" id="{0C0121D9-77D9-40DD-BE40-3610CA71E036}"/>
              </a:ext>
            </a:extLst>
          </p:cNvPr>
          <p:cNvSpPr txBox="1"/>
          <p:nvPr userDrawn="1"/>
        </p:nvSpPr>
        <p:spPr bwMode="gray">
          <a:xfrm>
            <a:off x="444085" y="3541788"/>
            <a:ext cx="460433" cy="169277"/>
          </a:xfrm>
          <a:prstGeom prst="rect">
            <a:avLst/>
          </a:prstGeom>
          <a:noFill/>
        </p:spPr>
        <p:txBody>
          <a:bodyPr wrap="square" lIns="0" tIns="0" rIns="0" bIns="0" rtlCol="0">
            <a:spAutoFit/>
          </a:bodyPr>
          <a:lstStyle/>
          <a:p>
            <a:pPr>
              <a:spcBef>
                <a:spcPts val="500"/>
              </a:spcBef>
            </a:pPr>
            <a:r>
              <a:rPr lang="en-US" sz="1100" baseline="0" dirty="0">
                <a:solidFill>
                  <a:schemeClr val="tx2"/>
                </a:solidFill>
                <a:latin typeface="+mj-lt"/>
              </a:rPr>
              <a:t>3.7 M</a:t>
            </a:r>
            <a:r>
              <a:rPr lang="en-US" sz="1100" baseline="30000" dirty="0">
                <a:solidFill>
                  <a:schemeClr val="tx2"/>
                </a:solidFill>
                <a:latin typeface="+mj-lt"/>
              </a:rPr>
              <a:t>+</a:t>
            </a:r>
          </a:p>
        </p:txBody>
      </p:sp>
      <p:grpSp>
        <p:nvGrpSpPr>
          <p:cNvPr id="106" name="Group 105">
            <a:extLst>
              <a:ext uri="{FF2B5EF4-FFF2-40B4-BE49-F238E27FC236}">
                <a16:creationId xmlns:a16="http://schemas.microsoft.com/office/drawing/2014/main" id="{A8EB32E6-AD63-403B-9D52-8B58266C12B2}"/>
              </a:ext>
            </a:extLst>
          </p:cNvPr>
          <p:cNvGrpSpPr/>
          <p:nvPr userDrawn="1"/>
        </p:nvGrpSpPr>
        <p:grpSpPr bwMode="gray">
          <a:xfrm>
            <a:off x="264738" y="3100302"/>
            <a:ext cx="108698" cy="108698"/>
            <a:chOff x="4812593" y="3156606"/>
            <a:chExt cx="316374" cy="316374"/>
          </a:xfrm>
        </p:grpSpPr>
        <p:sp>
          <p:nvSpPr>
            <p:cNvPr id="107" name="Oval 106">
              <a:extLst>
                <a:ext uri="{FF2B5EF4-FFF2-40B4-BE49-F238E27FC236}">
                  <a16:creationId xmlns:a16="http://schemas.microsoft.com/office/drawing/2014/main" id="{9E1D65CC-2A13-4F84-A053-A1385B0B9A84}"/>
                </a:ext>
              </a:extLst>
            </p:cNvPr>
            <p:cNvSpPr/>
            <p:nvPr/>
          </p:nvSpPr>
          <p:spPr bwMode="gray">
            <a:xfrm>
              <a:off x="4812593" y="3156606"/>
              <a:ext cx="316374" cy="316374"/>
            </a:xfrm>
            <a:prstGeom prst="ellipse">
              <a:avLst/>
            </a:prstGeom>
            <a:solidFill>
              <a:schemeClr val="tx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478" tIns="28239" rIns="56478" bIns="28239" numCol="1" spcCol="0" rtlCol="0" fromWordArt="0" anchor="ctr" anchorCtr="0" forceAA="0" compatLnSpc="1">
              <a:prstTxWarp prst="textNoShape">
                <a:avLst/>
              </a:prstTxWarp>
              <a:noAutofit/>
            </a:bodyPr>
            <a:lstStyle/>
            <a:p>
              <a:pPr algn="ctr"/>
              <a:endParaRPr lang="en-US" sz="699" dirty="0"/>
            </a:p>
          </p:txBody>
        </p:sp>
        <p:sp>
          <p:nvSpPr>
            <p:cNvPr id="108" name="Freeform 12">
              <a:extLst>
                <a:ext uri="{FF2B5EF4-FFF2-40B4-BE49-F238E27FC236}">
                  <a16:creationId xmlns:a16="http://schemas.microsoft.com/office/drawing/2014/main" id="{ACB8E87C-2730-4E4B-9722-31618FDE492D}"/>
                </a:ext>
              </a:extLst>
            </p:cNvPr>
            <p:cNvSpPr/>
            <p:nvPr/>
          </p:nvSpPr>
          <p:spPr bwMode="gray">
            <a:xfrm rot="8100000">
              <a:off x="4899384" y="3263023"/>
              <a:ext cx="100493" cy="103540"/>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9525" cap="rnd" cmpd="sng" algn="ctr">
              <a:solidFill>
                <a:schemeClr val="bg1"/>
              </a:solidFill>
              <a:prstDash val="solid"/>
              <a:miter lim="800000"/>
              <a:headEnd type="none" w="med" len="med"/>
              <a:tailEnd type="none" w="med" len="med"/>
            </a:ln>
            <a:effectLst/>
          </p:spPr>
          <p:txBody>
            <a:bodyPr vert="horz" wrap="square" lIns="87231" tIns="43616" rIns="87231" bIns="43616"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396087"/>
              <a:endParaRPr lang="en-US" sz="959" b="1" dirty="0">
                <a:solidFill>
                  <a:schemeClr val="bg2"/>
                </a:solidFill>
                <a:latin typeface="+mn-lt"/>
              </a:endParaRPr>
            </a:p>
          </p:txBody>
        </p:sp>
      </p:grpSp>
      <p:sp>
        <p:nvSpPr>
          <p:cNvPr id="109" name="TextBox 108">
            <a:extLst>
              <a:ext uri="{FF2B5EF4-FFF2-40B4-BE49-F238E27FC236}">
                <a16:creationId xmlns:a16="http://schemas.microsoft.com/office/drawing/2014/main" id="{B097CE8B-F5F7-4A9E-AF24-14655FAB51A2}"/>
              </a:ext>
            </a:extLst>
          </p:cNvPr>
          <p:cNvSpPr txBox="1"/>
          <p:nvPr userDrawn="1"/>
        </p:nvSpPr>
        <p:spPr bwMode="gray">
          <a:xfrm>
            <a:off x="444085" y="3983973"/>
            <a:ext cx="1147481" cy="115544"/>
          </a:xfrm>
          <a:prstGeom prst="rect">
            <a:avLst/>
          </a:prstGeom>
          <a:noFill/>
        </p:spPr>
        <p:txBody>
          <a:bodyPr wrap="square" lIns="0" tIns="0" rIns="0" bIns="0" numCol="1" spcCol="457200" rtlCol="0">
            <a:spAutoFit/>
          </a:bodyPr>
          <a:lstStyle/>
          <a:p>
            <a:pPr marL="0" marR="0" lvl="0" indent="0" algn="l" defTabSz="537667" rtl="0" eaLnBrk="1" fontAlgn="auto" latinLnBrk="0" hangingPunct="1">
              <a:lnSpc>
                <a:spcPct val="120000"/>
              </a:lnSpc>
              <a:spcBef>
                <a:spcPts val="400"/>
              </a:spcBef>
              <a:spcAft>
                <a:spcPts val="0"/>
              </a:spcAft>
              <a:buClrTx/>
              <a:buSzPct val="120000"/>
              <a:buFont typeface="Verdana" panose="020B0604030504040204" pitchFamily="34" charset="0"/>
              <a:buNone/>
              <a:tabLst/>
              <a:defRPr/>
            </a:pPr>
            <a:r>
              <a:rPr lang="en-US" sz="700" b="1" dirty="0">
                <a:solidFill>
                  <a:schemeClr val="bg1"/>
                </a:solidFill>
              </a:rPr>
              <a:t>WE DELIVER RESULTS</a:t>
            </a:r>
          </a:p>
        </p:txBody>
      </p:sp>
      <p:sp>
        <p:nvSpPr>
          <p:cNvPr id="110" name="TextBox 109">
            <a:extLst>
              <a:ext uri="{FF2B5EF4-FFF2-40B4-BE49-F238E27FC236}">
                <a16:creationId xmlns:a16="http://schemas.microsoft.com/office/drawing/2014/main" id="{A05ECBA9-E8C6-4CBD-85E3-C4A7291E6D73}"/>
              </a:ext>
            </a:extLst>
          </p:cNvPr>
          <p:cNvSpPr txBox="1"/>
          <p:nvPr userDrawn="1"/>
        </p:nvSpPr>
        <p:spPr bwMode="gray">
          <a:xfrm>
            <a:off x="903359" y="4164792"/>
            <a:ext cx="1048201" cy="400110"/>
          </a:xfrm>
          <a:prstGeom prst="rect">
            <a:avLst/>
          </a:prstGeom>
          <a:noFill/>
        </p:spPr>
        <p:txBody>
          <a:bodyPr wrap="square" lIns="0" tIns="0" rIns="0" bIns="0" rtlCol="0">
            <a:spAutoFit/>
          </a:bodyPr>
          <a:lstStyle/>
          <a:p>
            <a:pPr>
              <a:spcBef>
                <a:spcPts val="500"/>
              </a:spcBef>
            </a:pPr>
            <a:r>
              <a:rPr lang="en-US" sz="650" spc="-20" baseline="0" dirty="0">
                <a:solidFill>
                  <a:schemeClr val="bg1"/>
                </a:solidFill>
              </a:rPr>
              <a:t>Of our partners continue </a:t>
            </a:r>
            <a:r>
              <a:rPr lang="en-US" sz="650" spc="-10" baseline="0" dirty="0">
                <a:solidFill>
                  <a:schemeClr val="bg1"/>
                </a:solidFill>
              </a:rPr>
              <a:t>with us year after year, </a:t>
            </a:r>
            <a:r>
              <a:rPr lang="en-US" sz="650" dirty="0">
                <a:solidFill>
                  <a:schemeClr val="bg1"/>
                </a:solidFill>
              </a:rPr>
              <a:t>reflecting the goals we </a:t>
            </a:r>
            <a:br>
              <a:rPr lang="en-US" sz="650" dirty="0">
                <a:solidFill>
                  <a:schemeClr val="bg1"/>
                </a:solidFill>
              </a:rPr>
            </a:br>
            <a:r>
              <a:rPr lang="en-US" sz="650" b="1" dirty="0">
                <a:solidFill>
                  <a:schemeClr val="tx2"/>
                </a:solidFill>
              </a:rPr>
              <a:t>achieve together</a:t>
            </a:r>
          </a:p>
        </p:txBody>
      </p:sp>
      <p:sp>
        <p:nvSpPr>
          <p:cNvPr id="111" name="TextBox 110">
            <a:extLst>
              <a:ext uri="{FF2B5EF4-FFF2-40B4-BE49-F238E27FC236}">
                <a16:creationId xmlns:a16="http://schemas.microsoft.com/office/drawing/2014/main" id="{FA5457EF-B606-4101-B039-12255317A82E}"/>
              </a:ext>
            </a:extLst>
          </p:cNvPr>
          <p:cNvSpPr txBox="1"/>
          <p:nvPr userDrawn="1"/>
        </p:nvSpPr>
        <p:spPr bwMode="gray">
          <a:xfrm>
            <a:off x="444085" y="4159175"/>
            <a:ext cx="338278" cy="169277"/>
          </a:xfrm>
          <a:prstGeom prst="rect">
            <a:avLst/>
          </a:prstGeom>
          <a:noFill/>
        </p:spPr>
        <p:txBody>
          <a:bodyPr wrap="square" lIns="0" tIns="0" rIns="0" bIns="0" rtlCol="0">
            <a:spAutoFit/>
          </a:bodyPr>
          <a:lstStyle/>
          <a:p>
            <a:pPr>
              <a:spcBef>
                <a:spcPts val="500"/>
              </a:spcBef>
            </a:pPr>
            <a:r>
              <a:rPr lang="en-US" sz="1100" baseline="0" dirty="0">
                <a:solidFill>
                  <a:schemeClr val="tx2"/>
                </a:solidFill>
                <a:latin typeface="+mj-lt"/>
              </a:rPr>
              <a:t>95%</a:t>
            </a:r>
            <a:endParaRPr lang="en-US" sz="1100" baseline="30000" dirty="0">
              <a:solidFill>
                <a:schemeClr val="tx2"/>
              </a:solidFill>
              <a:latin typeface="+mj-lt"/>
            </a:endParaRPr>
          </a:p>
        </p:txBody>
      </p:sp>
      <p:grpSp>
        <p:nvGrpSpPr>
          <p:cNvPr id="112" name="Group 111">
            <a:extLst>
              <a:ext uri="{FF2B5EF4-FFF2-40B4-BE49-F238E27FC236}">
                <a16:creationId xmlns:a16="http://schemas.microsoft.com/office/drawing/2014/main" id="{67DDFA0C-C743-40E5-B51B-84314DF6EDFF}"/>
              </a:ext>
            </a:extLst>
          </p:cNvPr>
          <p:cNvGrpSpPr/>
          <p:nvPr userDrawn="1"/>
        </p:nvGrpSpPr>
        <p:grpSpPr bwMode="gray">
          <a:xfrm>
            <a:off x="264738" y="3992047"/>
            <a:ext cx="108698" cy="108698"/>
            <a:chOff x="4812593" y="3156606"/>
            <a:chExt cx="316374" cy="316374"/>
          </a:xfrm>
        </p:grpSpPr>
        <p:sp>
          <p:nvSpPr>
            <p:cNvPr id="113" name="Oval 112">
              <a:extLst>
                <a:ext uri="{FF2B5EF4-FFF2-40B4-BE49-F238E27FC236}">
                  <a16:creationId xmlns:a16="http://schemas.microsoft.com/office/drawing/2014/main" id="{A42BE485-D66C-4899-97F0-D0E866A2CB72}"/>
                </a:ext>
              </a:extLst>
            </p:cNvPr>
            <p:cNvSpPr/>
            <p:nvPr/>
          </p:nvSpPr>
          <p:spPr bwMode="gray">
            <a:xfrm>
              <a:off x="4812593" y="3156606"/>
              <a:ext cx="316374" cy="316374"/>
            </a:xfrm>
            <a:prstGeom prst="ellipse">
              <a:avLst/>
            </a:prstGeom>
            <a:solidFill>
              <a:schemeClr val="tx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478" tIns="28239" rIns="56478" bIns="28239" numCol="1" spcCol="0" rtlCol="0" fromWordArt="0" anchor="ctr" anchorCtr="0" forceAA="0" compatLnSpc="1">
              <a:prstTxWarp prst="textNoShape">
                <a:avLst/>
              </a:prstTxWarp>
              <a:noAutofit/>
            </a:bodyPr>
            <a:lstStyle/>
            <a:p>
              <a:pPr algn="ctr"/>
              <a:endParaRPr lang="en-US" sz="699" dirty="0"/>
            </a:p>
          </p:txBody>
        </p:sp>
        <p:sp>
          <p:nvSpPr>
            <p:cNvPr id="114" name="Freeform 12">
              <a:extLst>
                <a:ext uri="{FF2B5EF4-FFF2-40B4-BE49-F238E27FC236}">
                  <a16:creationId xmlns:a16="http://schemas.microsoft.com/office/drawing/2014/main" id="{A7E78A29-C978-42CC-A512-5E661B096E89}"/>
                </a:ext>
              </a:extLst>
            </p:cNvPr>
            <p:cNvSpPr/>
            <p:nvPr/>
          </p:nvSpPr>
          <p:spPr bwMode="gray">
            <a:xfrm rot="8100000">
              <a:off x="4899384" y="3263023"/>
              <a:ext cx="100493" cy="103540"/>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9525" cap="rnd" cmpd="sng" algn="ctr">
              <a:solidFill>
                <a:schemeClr val="bg1"/>
              </a:solidFill>
              <a:prstDash val="solid"/>
              <a:miter lim="800000"/>
              <a:headEnd type="none" w="med" len="med"/>
              <a:tailEnd type="none" w="med" len="med"/>
            </a:ln>
            <a:effectLst/>
          </p:spPr>
          <p:txBody>
            <a:bodyPr vert="horz" wrap="square" lIns="87231" tIns="43616" rIns="87231" bIns="43616"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396087"/>
              <a:endParaRPr lang="en-US" sz="959" b="1" dirty="0">
                <a:solidFill>
                  <a:schemeClr val="bg2"/>
                </a:solidFill>
                <a:latin typeface="+mn-lt"/>
              </a:endParaRPr>
            </a:p>
          </p:txBody>
        </p:sp>
      </p:grpSp>
      <p:pic>
        <p:nvPicPr>
          <p:cNvPr id="115" name="Picture 114">
            <a:extLst>
              <a:ext uri="{FF2B5EF4-FFF2-40B4-BE49-F238E27FC236}">
                <a16:creationId xmlns:a16="http://schemas.microsoft.com/office/drawing/2014/main" id="{177A9767-839C-4786-954B-2C6161E9CB3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bwMode="gray">
          <a:xfrm>
            <a:off x="255892" y="182579"/>
            <a:ext cx="1090389" cy="417192"/>
          </a:xfrm>
          <a:prstGeom prst="rect">
            <a:avLst/>
          </a:prstGeom>
        </p:spPr>
      </p:pic>
      <p:sp>
        <p:nvSpPr>
          <p:cNvPr id="116" name="Rectangle 115">
            <a:extLst>
              <a:ext uri="{FF2B5EF4-FFF2-40B4-BE49-F238E27FC236}">
                <a16:creationId xmlns:a16="http://schemas.microsoft.com/office/drawing/2014/main" id="{1F549B42-A2C8-458D-B1A4-0F53EB86C183}"/>
              </a:ext>
            </a:extLst>
          </p:cNvPr>
          <p:cNvSpPr/>
          <p:nvPr userDrawn="1"/>
        </p:nvSpPr>
        <p:spPr bwMode="gray">
          <a:xfrm>
            <a:off x="1321255" y="360187"/>
            <a:ext cx="4843169" cy="96950"/>
          </a:xfrm>
          <a:prstGeom prst="rect">
            <a:avLst/>
          </a:prstGeom>
        </p:spPr>
        <p:txBody>
          <a:bodyPr wrap="square" lIns="0" tIns="0" rIns="0" bIns="0">
            <a:spAutoFit/>
          </a:bodyPr>
          <a:lstStyle/>
          <a:p>
            <a:pPr algn="r">
              <a:spcBef>
                <a:spcPts val="500"/>
              </a:spcBef>
            </a:pPr>
            <a:r>
              <a:rPr lang="en-US" sz="620" spc="0" baseline="0" dirty="0">
                <a:solidFill>
                  <a:schemeClr val="accent3"/>
                </a:solidFill>
              </a:rPr>
              <a:t>K-12   |   Community Colleges   |   Four-Year Colleges and Universities   |   Graduate and Adult Learning</a:t>
            </a:r>
          </a:p>
        </p:txBody>
      </p:sp>
      <p:sp>
        <p:nvSpPr>
          <p:cNvPr id="3" name="Oval 2">
            <a:extLst>
              <a:ext uri="{FF2B5EF4-FFF2-40B4-BE49-F238E27FC236}">
                <a16:creationId xmlns:a16="http://schemas.microsoft.com/office/drawing/2014/main" id="{F1A292E5-28B4-424F-B64E-471CCA2C8EF1}"/>
              </a:ext>
            </a:extLst>
          </p:cNvPr>
          <p:cNvSpPr>
            <a:spLocks noChangeAspect="1"/>
          </p:cNvSpPr>
          <p:nvPr userDrawn="1"/>
        </p:nvSpPr>
        <p:spPr bwMode="gray">
          <a:xfrm>
            <a:off x="3532130" y="1874597"/>
            <a:ext cx="1362456" cy="136245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2" name="Text Placeholder 1">
            <a:extLst>
              <a:ext uri="{FF2B5EF4-FFF2-40B4-BE49-F238E27FC236}">
                <a16:creationId xmlns:a16="http://schemas.microsoft.com/office/drawing/2014/main" id="{58D487A4-9706-44F3-8227-9C3CE72FB4FE}"/>
              </a:ext>
            </a:extLst>
          </p:cNvPr>
          <p:cNvSpPr txBox="1">
            <a:spLocks/>
          </p:cNvSpPr>
          <p:nvPr userDrawn="1"/>
        </p:nvSpPr>
        <p:spPr bwMode="gray">
          <a:xfrm>
            <a:off x="6469249" y="1374747"/>
            <a:ext cx="1382195" cy="802784"/>
          </a:xfrm>
          <a:prstGeom prst="rect">
            <a:avLst/>
          </a:prstGeom>
          <a:solidFill>
            <a:srgbClr val="009900"/>
          </a:solidFill>
        </p:spPr>
        <p:txBody>
          <a:bodyPr vert="horz" wrap="square" lIns="64008" tIns="45720" rIns="64008" bIns="45720" rtlCol="0">
            <a:sp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r>
              <a:rPr lang="en-US" sz="1100" b="1" dirty="0">
                <a:solidFill>
                  <a:schemeClr val="bg1"/>
                </a:solidFill>
                <a:latin typeface="Arial" panose="020B0604020202020204" pitchFamily="34" charset="0"/>
                <a:cs typeface="Arial" panose="020B0604020202020204" pitchFamily="34" charset="0"/>
              </a:rPr>
              <a:t>Script can be found here:</a:t>
            </a:r>
          </a:p>
          <a:p>
            <a:pPr marL="0" marR="0" lvl="0" indent="0" algn="l" defTabSz="1018879" rtl="0" eaLnBrk="1" fontAlgn="auto" latinLnBrk="0" hangingPunct="1">
              <a:lnSpc>
                <a:spcPct val="100000"/>
              </a:lnSpc>
              <a:spcBef>
                <a:spcPts val="500"/>
              </a:spcBef>
              <a:spcAft>
                <a:spcPts val="0"/>
              </a:spcAft>
              <a:buClrTx/>
              <a:buSzTx/>
              <a:buFont typeface="Arial" pitchFamily="34" charset="0"/>
              <a:buNone/>
              <a:tabLst/>
              <a:defRPr/>
            </a:pPr>
            <a:r>
              <a:rPr lang="en-US" dirty="0">
                <a:solidFill>
                  <a:schemeClr val="bg1"/>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https://eab.box.com/v/eab-one-pager-script</a:t>
            </a:r>
            <a:r>
              <a:rPr lang="en-US" dirty="0">
                <a:solidFill>
                  <a:schemeClr val="bg1"/>
                </a:solidFill>
                <a:latin typeface="Arial" panose="020B0604020202020204" pitchFamily="34" charset="0"/>
                <a:cs typeface="Arial" panose="020B0604020202020204" pitchFamily="34" charset="0"/>
              </a:rPr>
              <a:t> </a:t>
            </a:r>
          </a:p>
        </p:txBody>
      </p:sp>
    </p:spTree>
    <p:custDataLst>
      <p:tags r:id="rId1"/>
    </p:custDataLst>
    <p:extLst>
      <p:ext uri="{BB962C8B-B14F-4D97-AF65-F5344CB8AC3E}">
        <p14:creationId xmlns:p14="http://schemas.microsoft.com/office/powerpoint/2010/main" val="426005635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oad Map">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1"/>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cxnSp>
        <p:nvCxnSpPr>
          <p:cNvPr id="24" name="Straight Connector 23"/>
          <p:cNvCxnSpPr/>
          <p:nvPr userDrawn="1"/>
        </p:nvCxnSpPr>
        <p:spPr bwMode="gray">
          <a:xfrm>
            <a:off x="863781" y="3942474"/>
            <a:ext cx="4673238" cy="0"/>
          </a:xfrm>
          <a:prstGeom prst="line">
            <a:avLst/>
          </a:prstGeom>
          <a:noFill/>
          <a:ln w="6350" cap="flat" cmpd="sng" algn="ctr">
            <a:solidFill>
              <a:schemeClr val="bg1"/>
            </a:solidFill>
            <a:prstDash val="solid"/>
            <a:miter lim="800000"/>
          </a:ln>
          <a:effectLst/>
        </p:spPr>
      </p:cxnSp>
      <p:sp>
        <p:nvSpPr>
          <p:cNvPr id="27" name="TextBox 26"/>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50" baseline="0" dirty="0">
                <a:solidFill>
                  <a:schemeClr val="bg1"/>
                </a:solidFill>
                <a:latin typeface="+mj-lt"/>
              </a:rPr>
              <a:t>ROAD MAP</a:t>
            </a:r>
          </a:p>
        </p:txBody>
      </p:sp>
      <p:sp>
        <p:nvSpPr>
          <p:cNvPr id="32" name="Text Placeholder 3"/>
          <p:cNvSpPr>
            <a:spLocks noGrp="1"/>
          </p:cNvSpPr>
          <p:nvPr>
            <p:ph type="body" sz="quarter" idx="13" hasCustomPrompt="1"/>
          </p:nvPr>
        </p:nvSpPr>
        <p:spPr bwMode="gray">
          <a:xfrm>
            <a:off x="1363152" y="1038840"/>
            <a:ext cx="3749040" cy="215444"/>
          </a:xfrm>
        </p:spPr>
        <p:txBody>
          <a:bodyPr anchor="ctr" anchorCtr="0"/>
          <a:lstStyle>
            <a:lvl1pPr marL="0" indent="0">
              <a:spcBef>
                <a:spcPts val="0"/>
              </a:spcBef>
              <a:buNone/>
              <a:defRPr sz="1400" baseline="0">
                <a:solidFill>
                  <a:schemeClr val="bg1"/>
                </a:solidFill>
                <a:latin typeface="+mj-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a:t>Section Title – Rockwell 14pt, Title Case</a:t>
            </a:r>
          </a:p>
        </p:txBody>
      </p:sp>
      <p:sp>
        <p:nvSpPr>
          <p:cNvPr id="18" name="Title 17"/>
          <p:cNvSpPr>
            <a:spLocks noGrp="1"/>
          </p:cNvSpPr>
          <p:nvPr>
            <p:ph type="title" hasCustomPrompt="1"/>
          </p:nvPr>
        </p:nvSpPr>
        <p:spPr bwMode="gray">
          <a:xfrm>
            <a:off x="863781" y="1009402"/>
            <a:ext cx="274320" cy="274320"/>
          </a:xfrm>
          <a:prstGeom prst="ellipse">
            <a:avLst/>
          </a:prstGeom>
          <a:solidFill>
            <a:schemeClr val="accent6"/>
          </a:solidFill>
        </p:spPr>
        <p:txBody>
          <a:bodyPr wrap="none" anchor="ctr" anchorCtr="1">
            <a:noAutofit/>
          </a:bodyPr>
          <a:lstStyle>
            <a:lvl1pPr>
              <a:defRPr>
                <a:solidFill>
                  <a:schemeClr val="bg1"/>
                </a:solidFill>
              </a:defRPr>
            </a:lvl1pPr>
          </a:lstStyle>
          <a:p>
            <a:r>
              <a:rPr lang="en-US" dirty="0"/>
              <a:t>#</a:t>
            </a:r>
          </a:p>
        </p:txBody>
      </p:sp>
      <p:sp>
        <p:nvSpPr>
          <p:cNvPr id="20" name="Text Placeholder 19"/>
          <p:cNvSpPr>
            <a:spLocks noGrp="1"/>
          </p:cNvSpPr>
          <p:nvPr>
            <p:ph type="body" sz="quarter" idx="17" hasCustomPrompt="1"/>
          </p:nvPr>
        </p:nvSpPr>
        <p:spPr bwMode="gray">
          <a:xfrm>
            <a:off x="863781" y="1588773"/>
            <a:ext cx="274320" cy="276999"/>
          </a:xfrm>
          <a:prstGeom prst="ellipse">
            <a:avLst/>
          </a:prstGeom>
          <a:solidFill>
            <a:schemeClr val="accent6"/>
          </a:solidFill>
        </p:spPr>
        <p:txBody>
          <a:bodyPr wrap="none" anchor="ctr" anchorCtr="1">
            <a:noAutofit/>
          </a:bodyPr>
          <a:lstStyle>
            <a:lvl1pPr marL="0" indent="0">
              <a:buNone/>
              <a:defRPr sz="1800">
                <a:solidFill>
                  <a:schemeClr val="bg1"/>
                </a:solidFill>
                <a:latin typeface="+mj-lt"/>
              </a:defRPr>
            </a:lvl1pPr>
          </a:lstStyle>
          <a:p>
            <a:pPr lvl="0"/>
            <a:r>
              <a:rPr lang="en-US" dirty="0"/>
              <a:t>#</a:t>
            </a:r>
          </a:p>
        </p:txBody>
      </p:sp>
      <p:sp>
        <p:nvSpPr>
          <p:cNvPr id="39" name="Text Placeholder 3"/>
          <p:cNvSpPr>
            <a:spLocks noGrp="1"/>
          </p:cNvSpPr>
          <p:nvPr>
            <p:ph type="body" sz="quarter" idx="18" hasCustomPrompt="1"/>
          </p:nvPr>
        </p:nvSpPr>
        <p:spPr bwMode="gray">
          <a:xfrm>
            <a:off x="1363152" y="1658023"/>
            <a:ext cx="3749040" cy="138499"/>
          </a:xfrm>
        </p:spPr>
        <p:txBody>
          <a:bodyPr anchor="ctr" anchorCtr="0"/>
          <a:lstStyle>
            <a:lvl1pPr marL="0" indent="0">
              <a:spcBef>
                <a:spcPts val="0"/>
              </a:spcBef>
              <a:buNone/>
              <a:defRPr sz="900">
                <a:solidFill>
                  <a:schemeClr val="accent1"/>
                </a:solidFill>
                <a:latin typeface="+mn-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a:t>Section Title – Verdana 9pt Regular, Accent 1, Title Case</a:t>
            </a:r>
          </a:p>
        </p:txBody>
      </p:sp>
      <p:sp>
        <p:nvSpPr>
          <p:cNvPr id="40" name="Text Placeholder 19"/>
          <p:cNvSpPr>
            <a:spLocks noGrp="1"/>
          </p:cNvSpPr>
          <p:nvPr>
            <p:ph type="body" sz="quarter" idx="19" hasCustomPrompt="1"/>
          </p:nvPr>
        </p:nvSpPr>
        <p:spPr bwMode="gray">
          <a:xfrm>
            <a:off x="863781" y="2170823"/>
            <a:ext cx="274320" cy="276999"/>
          </a:xfrm>
          <a:prstGeom prst="ellipse">
            <a:avLst/>
          </a:prstGeom>
          <a:solidFill>
            <a:schemeClr val="accent6"/>
          </a:solidFill>
        </p:spPr>
        <p:txBody>
          <a:bodyPr wrap="none" anchor="ctr" anchorCtr="1">
            <a:noAutofit/>
          </a:bodyPr>
          <a:lstStyle>
            <a:lvl1pPr marL="0" indent="0">
              <a:buNone/>
              <a:defRPr sz="1800">
                <a:solidFill>
                  <a:schemeClr val="bg1"/>
                </a:solidFill>
                <a:latin typeface="+mj-lt"/>
              </a:defRPr>
            </a:lvl1pPr>
          </a:lstStyle>
          <a:p>
            <a:pPr lvl="0"/>
            <a:r>
              <a:rPr lang="en-US" dirty="0"/>
              <a:t>#</a:t>
            </a:r>
          </a:p>
        </p:txBody>
      </p:sp>
      <p:sp>
        <p:nvSpPr>
          <p:cNvPr id="41" name="Text Placeholder 3"/>
          <p:cNvSpPr>
            <a:spLocks noGrp="1"/>
          </p:cNvSpPr>
          <p:nvPr>
            <p:ph type="body" sz="quarter" idx="20" hasCustomPrompt="1"/>
          </p:nvPr>
        </p:nvSpPr>
        <p:spPr bwMode="gray">
          <a:xfrm>
            <a:off x="1363152" y="2240073"/>
            <a:ext cx="3749040" cy="138499"/>
          </a:xfrm>
        </p:spPr>
        <p:txBody>
          <a:bodyPr anchor="ctr" anchorCtr="0"/>
          <a:lstStyle>
            <a:lvl1pPr marL="0" indent="0">
              <a:spcBef>
                <a:spcPts val="0"/>
              </a:spcBef>
              <a:buNone/>
              <a:defRPr sz="900">
                <a:solidFill>
                  <a:schemeClr val="accent1"/>
                </a:solidFill>
                <a:latin typeface="+mn-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a:t>Section Title – Verdana 9pt Regular, Accent 1, Title Case</a:t>
            </a:r>
          </a:p>
        </p:txBody>
      </p:sp>
      <p:sp>
        <p:nvSpPr>
          <p:cNvPr id="42" name="Text Placeholder 19"/>
          <p:cNvSpPr>
            <a:spLocks noGrp="1"/>
          </p:cNvSpPr>
          <p:nvPr>
            <p:ph type="body" sz="quarter" idx="21" hasCustomPrompt="1"/>
          </p:nvPr>
        </p:nvSpPr>
        <p:spPr bwMode="gray">
          <a:xfrm>
            <a:off x="863781" y="2752873"/>
            <a:ext cx="274320" cy="276999"/>
          </a:xfrm>
          <a:prstGeom prst="ellipse">
            <a:avLst/>
          </a:prstGeom>
          <a:solidFill>
            <a:schemeClr val="accent6"/>
          </a:solidFill>
        </p:spPr>
        <p:txBody>
          <a:bodyPr wrap="none" anchor="ctr" anchorCtr="1">
            <a:noAutofit/>
          </a:bodyPr>
          <a:lstStyle>
            <a:lvl1pPr marL="0" indent="0">
              <a:buNone/>
              <a:defRPr sz="1800">
                <a:solidFill>
                  <a:schemeClr val="bg1"/>
                </a:solidFill>
                <a:latin typeface="+mj-lt"/>
              </a:defRPr>
            </a:lvl1pPr>
          </a:lstStyle>
          <a:p>
            <a:pPr lvl="0"/>
            <a:r>
              <a:rPr lang="en-US" dirty="0"/>
              <a:t>#</a:t>
            </a:r>
          </a:p>
        </p:txBody>
      </p:sp>
      <p:sp>
        <p:nvSpPr>
          <p:cNvPr id="43" name="Text Placeholder 3"/>
          <p:cNvSpPr>
            <a:spLocks noGrp="1"/>
          </p:cNvSpPr>
          <p:nvPr>
            <p:ph type="body" sz="quarter" idx="22" hasCustomPrompt="1"/>
          </p:nvPr>
        </p:nvSpPr>
        <p:spPr bwMode="gray">
          <a:xfrm>
            <a:off x="1363152" y="2822123"/>
            <a:ext cx="3749040" cy="138499"/>
          </a:xfrm>
        </p:spPr>
        <p:txBody>
          <a:bodyPr anchor="ctr" anchorCtr="0"/>
          <a:lstStyle>
            <a:lvl1pPr marL="0" indent="0">
              <a:spcBef>
                <a:spcPts val="0"/>
              </a:spcBef>
              <a:buNone/>
              <a:defRPr sz="900">
                <a:solidFill>
                  <a:schemeClr val="accent1"/>
                </a:solidFill>
                <a:latin typeface="+mn-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a:t>Section Title – Verdana 9pt Regular, Accent 1, Title Case</a:t>
            </a:r>
          </a:p>
        </p:txBody>
      </p:sp>
      <p:sp>
        <p:nvSpPr>
          <p:cNvPr id="44" name="Text Placeholder 19"/>
          <p:cNvSpPr>
            <a:spLocks noGrp="1"/>
          </p:cNvSpPr>
          <p:nvPr>
            <p:ph type="body" sz="quarter" idx="23" hasCustomPrompt="1"/>
          </p:nvPr>
        </p:nvSpPr>
        <p:spPr bwMode="gray">
          <a:xfrm>
            <a:off x="863781" y="3334922"/>
            <a:ext cx="274320" cy="276999"/>
          </a:xfrm>
          <a:prstGeom prst="ellipse">
            <a:avLst/>
          </a:prstGeom>
          <a:solidFill>
            <a:schemeClr val="accent6"/>
          </a:solidFill>
        </p:spPr>
        <p:txBody>
          <a:bodyPr wrap="none" anchor="ctr" anchorCtr="1">
            <a:noAutofit/>
          </a:bodyPr>
          <a:lstStyle>
            <a:lvl1pPr marL="0" indent="0">
              <a:buNone/>
              <a:defRPr sz="1800">
                <a:solidFill>
                  <a:schemeClr val="bg1"/>
                </a:solidFill>
                <a:latin typeface="+mj-lt"/>
              </a:defRPr>
            </a:lvl1pPr>
          </a:lstStyle>
          <a:p>
            <a:pPr lvl="0"/>
            <a:r>
              <a:rPr lang="en-US" dirty="0"/>
              <a:t>#</a:t>
            </a:r>
          </a:p>
        </p:txBody>
      </p:sp>
      <p:sp>
        <p:nvSpPr>
          <p:cNvPr id="45" name="Text Placeholder 3"/>
          <p:cNvSpPr>
            <a:spLocks noGrp="1"/>
          </p:cNvSpPr>
          <p:nvPr>
            <p:ph type="body" sz="quarter" idx="24" hasCustomPrompt="1"/>
          </p:nvPr>
        </p:nvSpPr>
        <p:spPr bwMode="gray">
          <a:xfrm>
            <a:off x="1363152" y="3404172"/>
            <a:ext cx="3749040" cy="138499"/>
          </a:xfrm>
        </p:spPr>
        <p:txBody>
          <a:bodyPr anchor="ctr" anchorCtr="0"/>
          <a:lstStyle>
            <a:lvl1pPr marL="0" indent="0">
              <a:spcBef>
                <a:spcPts val="0"/>
              </a:spcBef>
              <a:buNone/>
              <a:defRPr sz="900">
                <a:solidFill>
                  <a:schemeClr val="accent1"/>
                </a:solidFill>
                <a:latin typeface="+mn-lt"/>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a:t>Section Title – Verdana 9pt Regular, Accent 1, Title Case</a:t>
            </a:r>
          </a:p>
        </p:txBody>
      </p:sp>
      <p:sp>
        <p:nvSpPr>
          <p:cNvPr id="47" name="TextBox 46"/>
          <p:cNvSpPr txBox="1"/>
          <p:nvPr userDrawn="1"/>
        </p:nvSpPr>
        <p:spPr bwMode="gray">
          <a:xfrm>
            <a:off x="6128821" y="0"/>
            <a:ext cx="271979" cy="136961"/>
          </a:xfrm>
          <a:prstGeom prst="rect">
            <a:avLst/>
          </a:prstGeom>
          <a:noFill/>
        </p:spPr>
        <p:txBody>
          <a:bodyPr wrap="square" lIns="0" tIns="36576" rIns="4572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a:solidFill>
                <a:schemeClr val="bg1"/>
              </a:solidFill>
              <a:latin typeface="+mj-lt"/>
            </a:endParaRPr>
          </a:p>
        </p:txBody>
      </p:sp>
      <p:sp>
        <p:nvSpPr>
          <p:cNvPr id="19" name="Text Placeholder 1"/>
          <p:cNvSpPr txBox="1">
            <a:spLocks/>
          </p:cNvSpPr>
          <p:nvPr userDrawn="1"/>
        </p:nvSpPr>
        <p:spPr bwMode="gray">
          <a:xfrm>
            <a:off x="6469576" y="0"/>
            <a:ext cx="1685883" cy="3844642"/>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a:solidFill>
                  <a:schemeClr val="bg1"/>
                </a:solidFill>
                <a:latin typeface="Arial" panose="020B0604020202020204" pitchFamily="34" charset="0"/>
                <a:cs typeface="Arial" panose="020B0604020202020204" pitchFamily="34" charset="0"/>
              </a:rPr>
              <a:t>How to Use this</a:t>
            </a:r>
            <a:br>
              <a:rPr lang="en-US" sz="1000" b="1" dirty="0">
                <a:solidFill>
                  <a:schemeClr val="bg1"/>
                </a:solidFill>
                <a:latin typeface="Arial" panose="020B0604020202020204" pitchFamily="34" charset="0"/>
                <a:cs typeface="Arial" panose="020B0604020202020204" pitchFamily="34" charset="0"/>
              </a:rPr>
            </a:br>
            <a:r>
              <a:rPr lang="en-US" sz="1000" b="1" dirty="0">
                <a:solidFill>
                  <a:schemeClr val="bg1"/>
                </a:solidFill>
                <a:latin typeface="Arial" panose="020B0604020202020204" pitchFamily="34" charset="0"/>
                <a:cs typeface="Arial" panose="020B0604020202020204" pitchFamily="34" charset="0"/>
              </a:rPr>
              <a:t>Editable Road Map</a:t>
            </a:r>
          </a:p>
          <a:p>
            <a:pPr marL="169863" indent="-169863">
              <a:buFont typeface="+mj-lt"/>
              <a:buAutoNum type="arabicPeriod"/>
            </a:pPr>
            <a:r>
              <a:rPr lang="en-US" sz="800" dirty="0">
                <a:solidFill>
                  <a:schemeClr val="bg1"/>
                </a:solidFill>
                <a:latin typeface="Arial" panose="020B0604020202020204" pitchFamily="34" charset="0"/>
                <a:cs typeface="Arial" panose="020B0604020202020204" pitchFamily="34" charset="0"/>
              </a:rPr>
              <a:t>Insert a road map layout</a:t>
            </a:r>
          </a:p>
          <a:p>
            <a:pPr marL="169863" indent="-169863">
              <a:buFont typeface="+mj-lt"/>
              <a:buAutoNum type="arabicPeriod"/>
            </a:pPr>
            <a:r>
              <a:rPr lang="en-US" sz="800" dirty="0">
                <a:solidFill>
                  <a:schemeClr val="bg1"/>
                </a:solidFill>
                <a:latin typeface="Arial" panose="020B0604020202020204" pitchFamily="34" charset="0"/>
                <a:cs typeface="Arial" panose="020B0604020202020204" pitchFamily="34" charset="0"/>
              </a:rPr>
              <a:t>Determine how many sections are needed</a:t>
            </a:r>
          </a:p>
          <a:p>
            <a:pPr marL="169863" indent="-169863">
              <a:buFont typeface="+mj-lt"/>
              <a:buAutoNum type="arabicPeriod"/>
            </a:pPr>
            <a:r>
              <a:rPr lang="en-US" sz="800" dirty="0">
                <a:solidFill>
                  <a:schemeClr val="bg1"/>
                </a:solidFill>
                <a:latin typeface="Arial" panose="020B0604020202020204" pitchFamily="34" charset="0"/>
                <a:cs typeface="Arial" panose="020B0604020202020204" pitchFamily="34" charset="0"/>
              </a:rPr>
              <a:t>If only 3, delete rows 2 and 4. If 4, delete row 5.</a:t>
            </a:r>
          </a:p>
          <a:p>
            <a:pPr marL="169863" indent="-169863">
              <a:buFont typeface="+mj-lt"/>
              <a:buAutoNum type="arabicPeriod"/>
            </a:pPr>
            <a:r>
              <a:rPr lang="en-US" sz="800" dirty="0">
                <a:solidFill>
                  <a:schemeClr val="bg1"/>
                </a:solidFill>
                <a:latin typeface="Arial" panose="020B0604020202020204" pitchFamily="34" charset="0"/>
                <a:cs typeface="Arial" panose="020B0604020202020204" pitchFamily="34" charset="0"/>
              </a:rPr>
              <a:t>Change the highlighted section title to Verdana</a:t>
            </a:r>
            <a:r>
              <a:rPr lang="en-US" sz="800" baseline="0" dirty="0">
                <a:solidFill>
                  <a:schemeClr val="bg1"/>
                </a:solidFill>
                <a:latin typeface="Arial" panose="020B0604020202020204" pitchFamily="34" charset="0"/>
                <a:cs typeface="Arial" panose="020B0604020202020204" pitchFamily="34" charset="0"/>
              </a:rPr>
              <a:t> 9</a:t>
            </a:r>
            <a:r>
              <a:rPr lang="en-US" sz="800" dirty="0">
                <a:solidFill>
                  <a:schemeClr val="bg1"/>
                </a:solidFill>
                <a:latin typeface="Arial" panose="020B0604020202020204" pitchFamily="34" charset="0"/>
                <a:cs typeface="Arial" panose="020B0604020202020204" pitchFamily="34" charset="0"/>
              </a:rPr>
              <a:t>pt Regular, Accent 1 so all the titles are the exact same</a:t>
            </a:r>
            <a:br>
              <a:rPr lang="en-US" sz="800" dirty="0">
                <a:solidFill>
                  <a:schemeClr val="bg1"/>
                </a:solidFill>
                <a:latin typeface="Arial" panose="020B0604020202020204" pitchFamily="34" charset="0"/>
                <a:cs typeface="Arial" panose="020B0604020202020204" pitchFamily="34" charset="0"/>
              </a:rPr>
            </a:br>
            <a:r>
              <a:rPr lang="en-US" sz="800" dirty="0">
                <a:solidFill>
                  <a:schemeClr val="bg1"/>
                </a:solidFill>
                <a:latin typeface="Arial" panose="020B0604020202020204" pitchFamily="34" charset="0"/>
                <a:cs typeface="Arial" panose="020B0604020202020204" pitchFamily="34" charset="0"/>
              </a:rPr>
              <a:t>font style</a:t>
            </a:r>
          </a:p>
          <a:p>
            <a:pPr marL="169863" indent="-169863">
              <a:buFont typeface="+mj-lt"/>
              <a:buAutoNum type="arabicPeriod"/>
            </a:pPr>
            <a:r>
              <a:rPr lang="en-US" sz="800" dirty="0">
                <a:solidFill>
                  <a:schemeClr val="bg1"/>
                </a:solidFill>
                <a:latin typeface="Arial" panose="020B0604020202020204" pitchFamily="34" charset="0"/>
                <a:cs typeface="Arial" panose="020B0604020202020204" pitchFamily="34" charset="0"/>
              </a:rPr>
              <a:t>Type in #’s and section titles for all levels</a:t>
            </a:r>
          </a:p>
          <a:p>
            <a:pPr marL="169863" indent="-169863">
              <a:buFont typeface="+mj-lt"/>
              <a:buAutoNum type="arabicPeriod"/>
            </a:pPr>
            <a:r>
              <a:rPr lang="en-US" sz="800" dirty="0">
                <a:solidFill>
                  <a:schemeClr val="bg1"/>
                </a:solidFill>
                <a:latin typeface="Arial" panose="020B0604020202020204" pitchFamily="34" charset="0"/>
                <a:cs typeface="Arial" panose="020B0604020202020204" pitchFamily="34" charset="0"/>
              </a:rPr>
              <a:t>Duplicate the slide so you have a slide for each section</a:t>
            </a:r>
          </a:p>
          <a:p>
            <a:pPr marL="169863" indent="-169863">
              <a:buFont typeface="+mj-lt"/>
              <a:buAutoNum type="arabicPeriod"/>
            </a:pPr>
            <a:r>
              <a:rPr lang="en-US" sz="800" dirty="0">
                <a:solidFill>
                  <a:schemeClr val="bg1"/>
                </a:solidFill>
                <a:latin typeface="Arial" panose="020B0604020202020204" pitchFamily="34" charset="0"/>
                <a:cs typeface="Arial" panose="020B0604020202020204" pitchFamily="34" charset="0"/>
              </a:rPr>
              <a:t>On each slide, change</a:t>
            </a:r>
            <a:br>
              <a:rPr lang="en-US" sz="800" dirty="0">
                <a:solidFill>
                  <a:schemeClr val="bg1"/>
                </a:solidFill>
                <a:latin typeface="Arial" panose="020B0604020202020204" pitchFamily="34" charset="0"/>
                <a:cs typeface="Arial" panose="020B0604020202020204" pitchFamily="34" charset="0"/>
              </a:rPr>
            </a:br>
            <a:r>
              <a:rPr lang="en-US" sz="800" dirty="0">
                <a:solidFill>
                  <a:schemeClr val="bg1"/>
                </a:solidFill>
                <a:latin typeface="Arial" panose="020B0604020202020204" pitchFamily="34" charset="0"/>
                <a:cs typeface="Arial" panose="020B0604020202020204" pitchFamily="34" charset="0"/>
              </a:rPr>
              <a:t>the highlighted section title back to Rockwell 14pt</a:t>
            </a:r>
            <a:br>
              <a:rPr lang="en-US" sz="800" dirty="0">
                <a:solidFill>
                  <a:schemeClr val="bg1"/>
                </a:solidFill>
                <a:latin typeface="Arial" panose="020B0604020202020204" pitchFamily="34" charset="0"/>
                <a:cs typeface="Arial" panose="020B0604020202020204" pitchFamily="34" charset="0"/>
              </a:rPr>
            </a:br>
            <a:r>
              <a:rPr lang="en-US" sz="800" dirty="0">
                <a:solidFill>
                  <a:schemeClr val="bg1"/>
                </a:solidFill>
                <a:latin typeface="Arial" panose="020B0604020202020204" pitchFamily="34" charset="0"/>
                <a:cs typeface="Arial" panose="020B0604020202020204" pitchFamily="34" charset="0"/>
              </a:rPr>
              <a:t>Regular,</a:t>
            </a:r>
            <a:r>
              <a:rPr lang="en-US" sz="800" baseline="0" dirty="0">
                <a:solidFill>
                  <a:schemeClr val="bg1"/>
                </a:solidFill>
                <a:latin typeface="Arial" panose="020B0604020202020204" pitchFamily="34" charset="0"/>
                <a:cs typeface="Arial" panose="020B0604020202020204" pitchFamily="34" charset="0"/>
              </a:rPr>
              <a:t> </a:t>
            </a:r>
            <a:r>
              <a:rPr lang="en-US" sz="800" dirty="0">
                <a:solidFill>
                  <a:schemeClr val="bg1"/>
                </a:solidFill>
                <a:latin typeface="Arial" panose="020B0604020202020204" pitchFamily="34" charset="0"/>
                <a:cs typeface="Arial" panose="020B0604020202020204" pitchFamily="34" charset="0"/>
              </a:rPr>
              <a:t>white</a:t>
            </a:r>
          </a:p>
          <a:p>
            <a:pPr marL="0" indent="0">
              <a:spcBef>
                <a:spcPts val="1200"/>
              </a:spcBef>
              <a:buFont typeface="+mj-lt"/>
              <a:buNone/>
            </a:pPr>
            <a:r>
              <a:rPr lang="en-US" sz="900" b="1" dirty="0">
                <a:solidFill>
                  <a:schemeClr val="bg1"/>
                </a:solidFill>
                <a:latin typeface="Arial" panose="020B0604020202020204" pitchFamily="34" charset="0"/>
                <a:cs typeface="Arial" panose="020B0604020202020204" pitchFamily="34" charset="0"/>
              </a:rPr>
              <a:t>NEED MORE SECTIONS?</a:t>
            </a:r>
          </a:p>
          <a:p>
            <a:pPr marL="0" indent="0">
              <a:spcBef>
                <a:spcPts val="200"/>
              </a:spcBef>
              <a:buFont typeface="+mj-lt"/>
              <a:buNone/>
            </a:pPr>
            <a:r>
              <a:rPr lang="en-US" sz="750" dirty="0">
                <a:solidFill>
                  <a:schemeClr val="bg1"/>
                </a:solidFill>
                <a:latin typeface="Arial" panose="020B0604020202020204" pitchFamily="34" charset="0"/>
                <a:cs typeface="Arial" panose="020B0604020202020204" pitchFamily="34" charset="0"/>
              </a:rPr>
              <a:t>See</a:t>
            </a:r>
            <a:r>
              <a:rPr lang="en-US" sz="750" baseline="0" dirty="0">
                <a:solidFill>
                  <a:schemeClr val="bg1"/>
                </a:solidFill>
                <a:latin typeface="Arial" panose="020B0604020202020204" pitchFamily="34" charset="0"/>
                <a:cs typeface="Arial" panose="020B0604020202020204" pitchFamily="34" charset="0"/>
              </a:rPr>
              <a:t> the on-screen GLG for a customizable road map layout that includes 8 levels. It can be added as a layout into this deck. </a:t>
            </a:r>
            <a:endParaRPr lang="en-US" sz="750" dirty="0">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582425629"/>
      </p:ext>
    </p:extLst>
  </p:cSld>
  <p:clrMapOvr>
    <a:masterClrMapping/>
  </p:clrMapOvr>
  <p:extLst>
    <p:ext uri="{DCECCB84-F9BA-43D5-87BE-67443E8EF086}">
      <p15:sldGuideLst xmlns:p15="http://schemas.microsoft.com/office/powerpoint/2012/main">
        <p15:guide id="1" pos="85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p:bg bwMode="gray">
      <p:bgPr>
        <a:solidFill>
          <a:srgbClr val="003D70"/>
        </a:solidFill>
        <a:effectLst/>
      </p:bgPr>
    </p:bg>
    <p:spTree>
      <p:nvGrpSpPr>
        <p:cNvPr id="1" name=""/>
        <p:cNvGrpSpPr/>
        <p:nvPr/>
      </p:nvGrpSpPr>
      <p:grpSpPr>
        <a:xfrm>
          <a:off x="0" y="0"/>
          <a:ext cx="0" cy="0"/>
          <a:chOff x="0" y="0"/>
          <a:chExt cx="0" cy="0"/>
        </a:xfrm>
      </p:grpSpPr>
      <p:cxnSp>
        <p:nvCxnSpPr>
          <p:cNvPr id="11" name="Straight Connector 10"/>
          <p:cNvCxnSpPr/>
          <p:nvPr userDrawn="1"/>
        </p:nvCxnSpPr>
        <p:spPr bwMode="gray">
          <a:xfrm>
            <a:off x="457200" y="3486806"/>
            <a:ext cx="4977889" cy="0"/>
          </a:xfrm>
          <a:prstGeom prst="line">
            <a:avLst/>
          </a:prstGeom>
          <a:ln w="635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bwMode="gray">
          <a:xfrm>
            <a:off x="457200" y="2033730"/>
            <a:ext cx="411480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r>
              <a:rPr lang="en-US" dirty="0"/>
              <a:t>Divider Title – Rockwell 25pt Regular, Title Case</a:t>
            </a:r>
          </a:p>
        </p:txBody>
      </p:sp>
      <p:sp>
        <p:nvSpPr>
          <p:cNvPr id="4" name="Text Placeholder 3"/>
          <p:cNvSpPr>
            <a:spLocks noGrp="1"/>
          </p:cNvSpPr>
          <p:nvPr>
            <p:ph type="body" sz="quarter" idx="19" hasCustomPrompt="1"/>
          </p:nvPr>
        </p:nvSpPr>
        <p:spPr bwMode="gray">
          <a:xfrm>
            <a:off x="457200" y="2827417"/>
            <a:ext cx="4114800" cy="169277"/>
          </a:xfrm>
        </p:spPr>
        <p:txBody>
          <a:bodyPr/>
          <a:lstStyle>
            <a:lvl1pPr marL="0" indent="0">
              <a:spcBef>
                <a:spcPts val="0"/>
              </a:spcBef>
              <a:buNone/>
              <a:defRPr sz="1100">
                <a:solidFill>
                  <a:schemeClr val="accent1"/>
                </a:solidFill>
              </a:defRPr>
            </a:lvl1pPr>
            <a:lvl2pPr marL="114300" indent="0">
              <a:spcBef>
                <a:spcPts val="0"/>
              </a:spcBef>
              <a:buNone/>
              <a:defRPr sz="1100">
                <a:solidFill>
                  <a:schemeClr val="accent1"/>
                </a:solidFill>
              </a:defRPr>
            </a:lvl2pPr>
            <a:lvl3pPr marL="228600" indent="0">
              <a:spcBef>
                <a:spcPts val="0"/>
              </a:spcBef>
              <a:buNone/>
              <a:defRPr sz="1100">
                <a:solidFill>
                  <a:schemeClr val="accent1"/>
                </a:solidFill>
              </a:defRPr>
            </a:lvl3pPr>
            <a:lvl4pPr marL="342900" indent="0">
              <a:spcBef>
                <a:spcPts val="0"/>
              </a:spcBef>
              <a:buNone/>
              <a:defRPr sz="1100">
                <a:solidFill>
                  <a:schemeClr val="accent1"/>
                </a:solidFill>
              </a:defRPr>
            </a:lvl4pPr>
            <a:lvl5pPr marL="457200" indent="0">
              <a:spcBef>
                <a:spcPts val="0"/>
              </a:spcBef>
              <a:buNone/>
              <a:defRPr sz="1100">
                <a:solidFill>
                  <a:schemeClr val="accent1"/>
                </a:solidFill>
              </a:defRPr>
            </a:lvl5pPr>
          </a:lstStyle>
          <a:p>
            <a:pPr lvl="0"/>
            <a:r>
              <a:rPr lang="en-US" dirty="0"/>
              <a:t>Divider Subtitle – Verdana 11pt Regular, Title Case</a:t>
            </a:r>
          </a:p>
        </p:txBody>
      </p:sp>
      <p:sp>
        <p:nvSpPr>
          <p:cNvPr id="7" name="Text Placeholder 6"/>
          <p:cNvSpPr>
            <a:spLocks noGrp="1"/>
          </p:cNvSpPr>
          <p:nvPr>
            <p:ph type="body" sz="quarter" idx="20" hasCustomPrompt="1"/>
          </p:nvPr>
        </p:nvSpPr>
        <p:spPr bwMode="gray">
          <a:xfrm>
            <a:off x="457200" y="3711659"/>
            <a:ext cx="2286000" cy="446276"/>
          </a:xfrm>
        </p:spPr>
        <p:txBody>
          <a:bodyPr/>
          <a:lstStyle>
            <a:lvl1pPr>
              <a:spcBef>
                <a:spcPts val="300"/>
              </a:spcBef>
              <a:defRPr sz="800">
                <a:solidFill>
                  <a:schemeClr val="bg1"/>
                </a:solidFill>
              </a:defRPr>
            </a:lvl1pPr>
            <a:lvl2pPr>
              <a:spcBef>
                <a:spcPts val="300"/>
              </a:spcBef>
              <a:defRPr sz="800">
                <a:solidFill>
                  <a:schemeClr val="bg1"/>
                </a:solidFill>
              </a:defRPr>
            </a:lvl2pPr>
            <a:lvl3pPr>
              <a:spcBef>
                <a:spcPts val="300"/>
              </a:spcBef>
              <a:defRPr sz="800">
                <a:solidFill>
                  <a:schemeClr val="bg1"/>
                </a:solidFill>
              </a:defRPr>
            </a:lvl3pPr>
            <a:lvl4pPr>
              <a:spcBef>
                <a:spcPts val="300"/>
              </a:spcBef>
              <a:defRPr sz="800">
                <a:solidFill>
                  <a:schemeClr val="bg1"/>
                </a:solidFill>
              </a:defRPr>
            </a:lvl4pPr>
            <a:lvl5pPr>
              <a:spcBef>
                <a:spcPts val="300"/>
              </a:spcBef>
              <a:defRPr sz="800">
                <a:solidFill>
                  <a:schemeClr val="bg1"/>
                </a:solidFill>
              </a:defRPr>
            </a:lvl5pPr>
          </a:lstStyle>
          <a:p>
            <a:pPr lvl="0"/>
            <a:r>
              <a:rPr lang="en-US" dirty="0"/>
              <a:t>Divider Bullet Placement (if needed)</a:t>
            </a:r>
          </a:p>
          <a:p>
            <a:pPr lvl="0"/>
            <a:r>
              <a:rPr lang="en-US" dirty="0"/>
              <a:t>Divider Bullet Placement (if needed)</a:t>
            </a:r>
          </a:p>
          <a:p>
            <a:pPr lvl="0"/>
            <a:r>
              <a:rPr lang="en-US" dirty="0"/>
              <a:t>Divider Bullet Placement (if needed)</a:t>
            </a:r>
          </a:p>
        </p:txBody>
      </p:sp>
      <p:sp>
        <p:nvSpPr>
          <p:cNvPr id="16" name="Text Placeholder 15"/>
          <p:cNvSpPr>
            <a:spLocks noGrp="1"/>
          </p:cNvSpPr>
          <p:nvPr>
            <p:ph type="body" sz="quarter" idx="21" hasCustomPrompt="1"/>
          </p:nvPr>
        </p:nvSpPr>
        <p:spPr bwMode="gray">
          <a:xfrm>
            <a:off x="4136076" y="3494256"/>
            <a:ext cx="1299013" cy="205151"/>
          </a:xfrm>
          <a:prstGeom prst="round2SameRect">
            <a:avLst>
              <a:gd name="adj1" fmla="val 0"/>
              <a:gd name="adj2" fmla="val 19914"/>
            </a:avLst>
          </a:prstGeom>
          <a:solidFill>
            <a:schemeClr val="tx2"/>
          </a:solidFill>
        </p:spPr>
        <p:txBody>
          <a:bodyPr wrap="none" lIns="45720" tIns="27432" rIns="45720" bIns="27432">
            <a:spAutoFit/>
          </a:bodyPr>
          <a:lstStyle>
            <a:lvl1pPr marL="0" indent="0" algn="r">
              <a:spcBef>
                <a:spcPts val="0"/>
              </a:spcBef>
              <a:buNone/>
              <a:defRPr sz="900" cap="all" spc="50" baseline="0">
                <a:solidFill>
                  <a:schemeClr val="bg1"/>
                </a:solidFill>
                <a:latin typeface="+mj-lt"/>
              </a:defRPr>
            </a:lvl1pPr>
          </a:lstStyle>
          <a:p>
            <a:pPr lvl="0"/>
            <a:r>
              <a:rPr lang="en-US" dirty="0"/>
              <a:t>Insert break type</a:t>
            </a:r>
          </a:p>
        </p:txBody>
      </p:sp>
      <p:sp>
        <p:nvSpPr>
          <p:cNvPr id="18" name="Text Placeholder 17"/>
          <p:cNvSpPr>
            <a:spLocks noGrp="1"/>
          </p:cNvSpPr>
          <p:nvPr>
            <p:ph type="body" sz="quarter" idx="22" hasCustomPrompt="1"/>
          </p:nvPr>
        </p:nvSpPr>
        <p:spPr bwMode="gray">
          <a:xfrm>
            <a:off x="5459586" y="3171239"/>
            <a:ext cx="740664" cy="1384995"/>
          </a:xfrm>
        </p:spPr>
        <p:txBody>
          <a:bodyPr/>
          <a:lstStyle>
            <a:lvl1pPr marL="0" indent="0" algn="r">
              <a:spcBef>
                <a:spcPts val="0"/>
              </a:spcBef>
              <a:buNone/>
              <a:defRPr sz="9000">
                <a:solidFill>
                  <a:schemeClr val="accent6"/>
                </a:solidFill>
                <a:latin typeface="+mj-lt"/>
              </a:defRPr>
            </a:lvl1pPr>
          </a:lstStyle>
          <a:p>
            <a:pPr lvl="0"/>
            <a:r>
              <a:rPr lang="en-US" dirty="0"/>
              <a:t>#</a:t>
            </a:r>
          </a:p>
        </p:txBody>
      </p:sp>
      <p:sp>
        <p:nvSpPr>
          <p:cNvPr id="17" name="TextBox 16"/>
          <p:cNvSpPr txBox="1"/>
          <p:nvPr userDrawn="1"/>
        </p:nvSpPr>
        <p:spPr bwMode="gray">
          <a:xfrm>
            <a:off x="6128821" y="0"/>
            <a:ext cx="271979" cy="136961"/>
          </a:xfrm>
          <a:prstGeom prst="rect">
            <a:avLst/>
          </a:prstGeom>
          <a:noFill/>
        </p:spPr>
        <p:txBody>
          <a:bodyPr wrap="square" lIns="0" tIns="36576" rIns="4572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a:solidFill>
                <a:schemeClr val="bg1"/>
              </a:solidFill>
              <a:latin typeface="+mj-lt"/>
            </a:endParaRPr>
          </a:p>
        </p:txBody>
      </p:sp>
      <p:sp>
        <p:nvSpPr>
          <p:cNvPr id="12" name="Text Placeholder 1"/>
          <p:cNvSpPr txBox="1">
            <a:spLocks/>
          </p:cNvSpPr>
          <p:nvPr userDrawn="1"/>
        </p:nvSpPr>
        <p:spPr bwMode="gray">
          <a:xfrm>
            <a:off x="6469576" y="3025755"/>
            <a:ext cx="1543781" cy="1774845"/>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a:solidFill>
                  <a:schemeClr val="bg1"/>
                </a:solidFill>
                <a:latin typeface="Arial" panose="020B0604020202020204" pitchFamily="34" charset="0"/>
                <a:cs typeface="Arial" panose="020B0604020202020204" pitchFamily="34" charset="0"/>
              </a:rPr>
              <a:t>What’s a Break Type?</a:t>
            </a:r>
          </a:p>
          <a:p>
            <a:pPr marL="0" indent="0">
              <a:spcBef>
                <a:spcPts val="300"/>
              </a:spcBef>
              <a:buFont typeface="+mj-lt"/>
              <a:buNone/>
            </a:pPr>
            <a:r>
              <a:rPr lang="en-US" sz="800" b="0" dirty="0">
                <a:solidFill>
                  <a:schemeClr val="bg1"/>
                </a:solidFill>
                <a:latin typeface="Arial" panose="020B0604020202020204" pitchFamily="34" charset="0"/>
                <a:cs typeface="Arial" panose="020B0604020202020204" pitchFamily="34" charset="0"/>
              </a:rPr>
              <a:t>Break types</a:t>
            </a:r>
            <a:r>
              <a:rPr lang="en-US" sz="800" b="0" baseline="0" dirty="0">
                <a:solidFill>
                  <a:schemeClr val="bg1"/>
                </a:solidFill>
                <a:latin typeface="Arial" panose="020B0604020202020204" pitchFamily="34" charset="0"/>
                <a:cs typeface="Arial" panose="020B0604020202020204" pitchFamily="34" charset="0"/>
              </a:rPr>
              <a:t> can be anything that you want to consider the section following the divider as:</a:t>
            </a:r>
          </a:p>
          <a:p>
            <a:pPr marL="117475" indent="-117475">
              <a:spcBef>
                <a:spcPts val="5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Section</a:t>
            </a:r>
          </a:p>
          <a:p>
            <a:pPr marL="117475" indent="-117475">
              <a:spcBef>
                <a:spcPts val="2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Chapter</a:t>
            </a:r>
          </a:p>
          <a:p>
            <a:pPr marL="117475" indent="-117475">
              <a:spcBef>
                <a:spcPts val="2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Essay</a:t>
            </a:r>
          </a:p>
          <a:p>
            <a:pPr marL="117475" indent="-117475">
              <a:spcBef>
                <a:spcPts val="2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Appendix</a:t>
            </a:r>
          </a:p>
          <a:p>
            <a:pPr marL="117475" indent="-117475">
              <a:spcBef>
                <a:spcPts val="2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Etc.</a:t>
            </a:r>
          </a:p>
          <a:p>
            <a:pPr marL="0" indent="0">
              <a:spcBef>
                <a:spcPts val="600"/>
              </a:spcBef>
              <a:buFont typeface="Arial" panose="020B0604020202020204" pitchFamily="34" charset="0"/>
              <a:buNone/>
            </a:pPr>
            <a:r>
              <a:rPr lang="en-US" sz="800" b="0" i="1" baseline="0" dirty="0">
                <a:solidFill>
                  <a:schemeClr val="bg1"/>
                </a:solidFill>
                <a:latin typeface="Arial" panose="020B0604020202020204" pitchFamily="34" charset="0"/>
                <a:cs typeface="Arial" panose="020B0604020202020204" pitchFamily="34" charset="0"/>
              </a:rPr>
              <a:t>If not needed, you may delete the break type box.</a:t>
            </a:r>
            <a:endParaRPr lang="en-US" sz="800" b="0" i="1" dirty="0">
              <a:solidFill>
                <a:schemeClr val="bg1"/>
              </a:solidFill>
              <a:latin typeface="Arial" panose="020B0604020202020204" pitchFamily="34" charset="0"/>
              <a:cs typeface="Arial" panose="020B0604020202020204" pitchFamily="34" charset="0"/>
            </a:endParaRPr>
          </a:p>
        </p:txBody>
      </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60600" y="683511"/>
            <a:ext cx="1128820" cy="433532"/>
          </a:xfrm>
          <a:prstGeom prst="rect">
            <a:avLst/>
          </a:prstGeom>
        </p:spPr>
      </p:pic>
    </p:spTree>
    <p:custDataLst>
      <p:tags r:id="rId1"/>
    </p:custDataLst>
    <p:extLst>
      <p:ext uri="{BB962C8B-B14F-4D97-AF65-F5344CB8AC3E}">
        <p14:creationId xmlns:p14="http://schemas.microsoft.com/office/powerpoint/2010/main" val="2931385124"/>
      </p:ext>
    </p:extLst>
  </p:cSld>
  <p:clrMapOvr>
    <a:masterClrMapping/>
  </p:clrMapOvr>
  <p:extLst>
    <p:ext uri="{DCECCB84-F9BA-43D5-87BE-67443E8EF086}">
      <p15:sldGuideLst xmlns:p15="http://schemas.microsoft.com/office/powerpoint/2012/main">
        <p15:guide id="1" pos="288" userDrawn="1">
          <p15:clr>
            <a:srgbClr val="FBAE40"/>
          </p15:clr>
        </p15:guide>
        <p15:guide id="2" orient="horz" pos="1718">
          <p15:clr>
            <a:srgbClr val="FBAE40"/>
          </p15:clr>
        </p15:guide>
        <p15:guide id="3" orient="horz" pos="1781"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13" name="Text Placeholder 12"/>
          <p:cNvSpPr>
            <a:spLocks noGrp="1"/>
          </p:cNvSpPr>
          <p:nvPr userDrawn="1">
            <p:ph type="body" sz="quarter" idx="15" hasCustomPrompt="1"/>
          </p:nvPr>
        </p:nvSpPr>
        <p:spPr bwMode="gray">
          <a:xfrm>
            <a:off x="280195" y="640267"/>
            <a:ext cx="5842794" cy="184666"/>
          </a:xfrm>
        </p:spPr>
        <p:txBody>
          <a:bodyPr/>
          <a:lstStyle>
            <a:lvl1pPr marL="0" indent="0">
              <a:spcBef>
                <a:spcPts val="0"/>
              </a:spcBef>
              <a:buNone/>
              <a:defRPr sz="1200">
                <a:solidFill>
                  <a:schemeClr val="tx1"/>
                </a:solidFill>
              </a:defRPr>
            </a:lvl1pPr>
            <a:lvl2pPr>
              <a:spcBef>
                <a:spcPts val="0"/>
              </a:spcBef>
              <a:defRPr sz="1200"/>
            </a:lvl2pPr>
            <a:lvl3pPr>
              <a:spcBef>
                <a:spcPts val="0"/>
              </a:spcBef>
              <a:defRPr sz="1200"/>
            </a:lvl3pPr>
            <a:lvl4pPr>
              <a:spcBef>
                <a:spcPts val="0"/>
              </a:spcBef>
              <a:defRPr sz="1200"/>
            </a:lvl4pPr>
            <a:lvl5pPr>
              <a:spcBef>
                <a:spcPts val="0"/>
              </a:spcBef>
              <a:defRPr sz="1200"/>
            </a:lvl5pPr>
          </a:lstStyle>
          <a:p>
            <a:pPr lvl="0"/>
            <a:r>
              <a:rPr lang="en-US" dirty="0"/>
              <a:t>Slide Subtitle – Verdana 12pt Regular, Title Case</a:t>
            </a:r>
          </a:p>
        </p:txBody>
      </p:sp>
      <p:sp>
        <p:nvSpPr>
          <p:cNvPr id="16" name="Text Placeholder 15"/>
          <p:cNvSpPr>
            <a:spLocks noGrp="1"/>
          </p:cNvSpPr>
          <p:nvPr userDrawn="1">
            <p:ph type="body" sz="quarter" idx="16" hasCustomPrompt="1"/>
          </p:nvPr>
        </p:nvSpPr>
        <p:spPr bwMode="gray">
          <a:xfrm>
            <a:off x="280194" y="99782"/>
            <a:ext cx="2560320" cy="123111"/>
          </a:xfrm>
        </p:spPr>
        <p:txBody>
          <a:bodyPr anchor="ctr" anchorCtr="0"/>
          <a:lstStyle>
            <a:lvl1pPr marL="0" indent="0">
              <a:spcBef>
                <a:spcPts val="0"/>
              </a:spcBef>
              <a:buNone/>
              <a:defRPr sz="800">
                <a:solidFill>
                  <a:schemeClr val="tx1"/>
                </a:solidFill>
              </a:defRPr>
            </a:lvl1pPr>
            <a:lvl2pPr marL="114300" indent="0">
              <a:spcBef>
                <a:spcPts val="0"/>
              </a:spcBef>
              <a:buNone/>
              <a:defRPr sz="800"/>
            </a:lvl2pPr>
            <a:lvl3pPr marL="228600" indent="0">
              <a:spcBef>
                <a:spcPts val="0"/>
              </a:spcBef>
              <a:buNone/>
              <a:defRPr sz="800"/>
            </a:lvl3pPr>
            <a:lvl4pPr marL="342900" indent="0">
              <a:spcBef>
                <a:spcPts val="0"/>
              </a:spcBef>
              <a:buNone/>
              <a:defRPr sz="800"/>
            </a:lvl4pPr>
            <a:lvl5pPr marL="457200" indent="0">
              <a:spcBef>
                <a:spcPts val="0"/>
              </a:spcBef>
              <a:buNone/>
              <a:defRPr sz="800"/>
            </a:lvl5pPr>
          </a:lstStyle>
          <a:p>
            <a:pPr lvl="0"/>
            <a:r>
              <a:rPr lang="en-US" dirty="0"/>
              <a:t>Top Kicker – Verdana 8pt Regular, Title Case</a:t>
            </a:r>
          </a:p>
        </p:txBody>
      </p:sp>
      <p:sp>
        <p:nvSpPr>
          <p:cNvPr id="22" name="Text Placeholder 21"/>
          <p:cNvSpPr>
            <a:spLocks noGrp="1"/>
          </p:cNvSpPr>
          <p:nvPr userDrawn="1">
            <p:ph type="body" sz="quarter" idx="18" hasCustomPrompt="1"/>
          </p:nvPr>
        </p:nvSpPr>
        <p:spPr bwMode="gray">
          <a:xfrm>
            <a:off x="5148072" y="4446657"/>
            <a:ext cx="1252728" cy="353943"/>
          </a:xfrm>
        </p:spPr>
        <p:txBody>
          <a:bodyPr rIns="64008" bIns="45720" anchor="b" anchorCtr="0"/>
          <a:lstStyle>
            <a:lvl1pPr marL="0" indent="0">
              <a:spcBef>
                <a:spcPts val="200"/>
              </a:spcBef>
              <a:buNone/>
              <a:defRPr sz="500">
                <a:solidFill>
                  <a:schemeClr val="tx1"/>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a:t>Source: Click to add source. Use a single space after “Source:” and a period at the end of the source. Stretch box to the left as needed.</a:t>
            </a:r>
          </a:p>
        </p:txBody>
      </p:sp>
      <p:sp>
        <p:nvSpPr>
          <p:cNvPr id="15" name="Text Placeholder 14"/>
          <p:cNvSpPr>
            <a:spLocks noGrp="1"/>
          </p:cNvSpPr>
          <p:nvPr userDrawn="1">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tx1"/>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a:t>Click to add footnote. Numbers appear automatically (no additional space or tab needed). Use a period at the end of each footnote. Stretch the box to the right as needed.</a:t>
            </a:r>
          </a:p>
        </p:txBody>
      </p:sp>
      <p:sp>
        <p:nvSpPr>
          <p:cNvPr id="3" name="Title 2"/>
          <p:cNvSpPr>
            <a:spLocks noGrp="1"/>
          </p:cNvSpPr>
          <p:nvPr userDrawn="1">
            <p:ph type="title" hasCustomPrompt="1"/>
          </p:nvPr>
        </p:nvSpPr>
        <p:spPr bwMode="gray">
          <a:xfrm>
            <a:off x="280194" y="309824"/>
            <a:ext cx="5486400" cy="256480"/>
          </a:xfrm>
        </p:spPr>
        <p:txBody>
          <a:bodyPr/>
          <a:lstStyle>
            <a:lvl1pPr>
              <a:defRPr baseline="0">
                <a:solidFill>
                  <a:schemeClr val="tx1"/>
                </a:solidFill>
              </a:defRPr>
            </a:lvl1pPr>
          </a:lstStyle>
          <a:p>
            <a:r>
              <a:rPr lang="en-US" dirty="0"/>
              <a:t>Slide Title – Rockwell 18pt Regular, Title Case</a:t>
            </a:r>
          </a:p>
        </p:txBody>
      </p:sp>
      <p:grpSp>
        <p:nvGrpSpPr>
          <p:cNvPr id="17" name="Group 16"/>
          <p:cNvGrpSpPr/>
          <p:nvPr userDrawn="1"/>
        </p:nvGrpSpPr>
        <p:grpSpPr bwMode="gray">
          <a:xfrm>
            <a:off x="5888334" y="0"/>
            <a:ext cx="458401" cy="507600"/>
            <a:chOff x="5888334" y="0"/>
            <a:chExt cx="458401" cy="507600"/>
          </a:xfrm>
        </p:grpSpPr>
        <p:sp>
          <p:nvSpPr>
            <p:cNvPr id="19" name="Freeform 18"/>
            <p:cNvSpPr>
              <a:spLocks/>
            </p:cNvSpPr>
            <p:nvPr/>
          </p:nvSpPr>
          <p:spPr bwMode="gray">
            <a:xfrm>
              <a:off x="5888334" y="0"/>
              <a:ext cx="458401" cy="114262"/>
            </a:xfrm>
            <a:custGeom>
              <a:avLst/>
              <a:gdLst>
                <a:gd name="connsiteX0" fmla="*/ 283333 w 458401"/>
                <a:gd name="connsiteY0" fmla="*/ 0 h 114262"/>
                <a:gd name="connsiteX1" fmla="*/ 372260 w 458401"/>
                <a:gd name="connsiteY1" fmla="*/ 0 h 114262"/>
                <a:gd name="connsiteX2" fmla="*/ 393233 w 458401"/>
                <a:gd name="connsiteY2" fmla="*/ 16964 h 114262"/>
                <a:gd name="connsiteX3" fmla="*/ 413968 w 458401"/>
                <a:gd name="connsiteY3" fmla="*/ 38503 h 114262"/>
                <a:gd name="connsiteX4" fmla="*/ 431741 w 458401"/>
                <a:gd name="connsiteY4" fmla="*/ 61528 h 114262"/>
                <a:gd name="connsiteX5" fmla="*/ 447293 w 458401"/>
                <a:gd name="connsiteY5" fmla="*/ 87524 h 114262"/>
                <a:gd name="connsiteX6" fmla="*/ 458401 w 458401"/>
                <a:gd name="connsiteY6" fmla="*/ 114262 h 114262"/>
                <a:gd name="connsiteX7" fmla="*/ 402860 w 458401"/>
                <a:gd name="connsiteY7" fmla="*/ 89752 h 114262"/>
                <a:gd name="connsiteX8" fmla="*/ 391011 w 458401"/>
                <a:gd name="connsiteY8" fmla="*/ 74154 h 114262"/>
                <a:gd name="connsiteX9" fmla="*/ 377681 w 458401"/>
                <a:gd name="connsiteY9" fmla="*/ 57814 h 114262"/>
                <a:gd name="connsiteX10" fmla="*/ 362130 w 458401"/>
                <a:gd name="connsiteY10" fmla="*/ 43702 h 114262"/>
                <a:gd name="connsiteX11" fmla="*/ 345097 w 458401"/>
                <a:gd name="connsiteY11" fmla="*/ 28847 h 114262"/>
                <a:gd name="connsiteX12" fmla="*/ 325102 w 458401"/>
                <a:gd name="connsiteY12" fmla="*/ 16221 h 114262"/>
                <a:gd name="connsiteX13" fmla="*/ 303626 w 458401"/>
                <a:gd name="connsiteY13" fmla="*/ 6565 h 114262"/>
                <a:gd name="connsiteX14" fmla="*/ 85964 w 458401"/>
                <a:gd name="connsiteY14" fmla="*/ 0 h 114262"/>
                <a:gd name="connsiteX15" fmla="*/ 175637 w 458401"/>
                <a:gd name="connsiteY15" fmla="*/ 0 h 114262"/>
                <a:gd name="connsiteX16" fmla="*/ 154035 w 458401"/>
                <a:gd name="connsiteY16" fmla="*/ 6565 h 114262"/>
                <a:gd name="connsiteX17" fmla="*/ 131078 w 458401"/>
                <a:gd name="connsiteY17" fmla="*/ 18449 h 114262"/>
                <a:gd name="connsiteX18" fmla="*/ 108861 w 458401"/>
                <a:gd name="connsiteY18" fmla="*/ 31818 h 114262"/>
                <a:gd name="connsiteX19" fmla="*/ 88866 w 458401"/>
                <a:gd name="connsiteY19" fmla="*/ 48901 h 114262"/>
                <a:gd name="connsiteX20" fmla="*/ 71834 w 458401"/>
                <a:gd name="connsiteY20" fmla="*/ 66727 h 114262"/>
                <a:gd name="connsiteX21" fmla="*/ 56282 w 458401"/>
                <a:gd name="connsiteY21" fmla="*/ 88266 h 114262"/>
                <a:gd name="connsiteX22" fmla="*/ 0 w 458401"/>
                <a:gd name="connsiteY22" fmla="*/ 112777 h 114262"/>
                <a:gd name="connsiteX23" fmla="*/ 11109 w 458401"/>
                <a:gd name="connsiteY23" fmla="*/ 86038 h 114262"/>
                <a:gd name="connsiteX24" fmla="*/ 26660 w 458401"/>
                <a:gd name="connsiteY24" fmla="*/ 60785 h 114262"/>
                <a:gd name="connsiteX25" fmla="*/ 45174 w 458401"/>
                <a:gd name="connsiteY25" fmla="*/ 37018 h 114262"/>
                <a:gd name="connsiteX26" fmla="*/ 65909 w 458401"/>
                <a:gd name="connsiteY26" fmla="*/ 16221 h 114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58401" h="114262">
                  <a:moveTo>
                    <a:pt x="283333" y="0"/>
                  </a:moveTo>
                  <a:lnTo>
                    <a:pt x="372260" y="0"/>
                  </a:lnTo>
                  <a:lnTo>
                    <a:pt x="393233" y="16964"/>
                  </a:lnTo>
                  <a:lnTo>
                    <a:pt x="413968" y="38503"/>
                  </a:lnTo>
                  <a:lnTo>
                    <a:pt x="431741" y="61528"/>
                  </a:lnTo>
                  <a:lnTo>
                    <a:pt x="447293" y="87524"/>
                  </a:lnTo>
                  <a:lnTo>
                    <a:pt x="458401" y="114262"/>
                  </a:lnTo>
                  <a:lnTo>
                    <a:pt x="402860" y="89752"/>
                  </a:lnTo>
                  <a:lnTo>
                    <a:pt x="391011" y="74154"/>
                  </a:lnTo>
                  <a:lnTo>
                    <a:pt x="377681" y="57814"/>
                  </a:lnTo>
                  <a:lnTo>
                    <a:pt x="362130" y="43702"/>
                  </a:lnTo>
                  <a:lnTo>
                    <a:pt x="345097" y="28847"/>
                  </a:lnTo>
                  <a:lnTo>
                    <a:pt x="325102" y="16221"/>
                  </a:lnTo>
                  <a:lnTo>
                    <a:pt x="303626" y="6565"/>
                  </a:lnTo>
                  <a:close/>
                  <a:moveTo>
                    <a:pt x="85964" y="0"/>
                  </a:moveTo>
                  <a:lnTo>
                    <a:pt x="175637" y="0"/>
                  </a:lnTo>
                  <a:lnTo>
                    <a:pt x="154035" y="6565"/>
                  </a:lnTo>
                  <a:lnTo>
                    <a:pt x="131078" y="18449"/>
                  </a:lnTo>
                  <a:lnTo>
                    <a:pt x="108861" y="31818"/>
                  </a:lnTo>
                  <a:lnTo>
                    <a:pt x="88866" y="48901"/>
                  </a:lnTo>
                  <a:lnTo>
                    <a:pt x="71834" y="66727"/>
                  </a:lnTo>
                  <a:lnTo>
                    <a:pt x="56282" y="88266"/>
                  </a:lnTo>
                  <a:lnTo>
                    <a:pt x="0" y="112777"/>
                  </a:lnTo>
                  <a:lnTo>
                    <a:pt x="11109" y="86038"/>
                  </a:lnTo>
                  <a:lnTo>
                    <a:pt x="26660" y="60785"/>
                  </a:lnTo>
                  <a:lnTo>
                    <a:pt x="45174" y="37018"/>
                  </a:lnTo>
                  <a:lnTo>
                    <a:pt x="65909" y="16221"/>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7" name="Freeform 11"/>
            <p:cNvSpPr>
              <a:spLocks/>
            </p:cNvSpPr>
            <p:nvPr/>
          </p:nvSpPr>
          <p:spPr bwMode="gray">
            <a:xfrm>
              <a:off x="5888334" y="63986"/>
              <a:ext cx="458401" cy="14195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Rectangle 12"/>
            <p:cNvSpPr>
              <a:spLocks noChangeArrowheads="1"/>
            </p:cNvSpPr>
            <p:nvPr/>
          </p:nvSpPr>
          <p:spPr bwMode="gray">
            <a:xfrm>
              <a:off x="5888334" y="469154"/>
              <a:ext cx="458401" cy="38446"/>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Rectangle 13"/>
            <p:cNvSpPr>
              <a:spLocks noChangeArrowheads="1"/>
            </p:cNvSpPr>
            <p:nvPr/>
          </p:nvSpPr>
          <p:spPr bwMode="gray">
            <a:xfrm>
              <a:off x="6163373" y="247346"/>
              <a:ext cx="47318"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Rectangle 14"/>
            <p:cNvSpPr>
              <a:spLocks noChangeArrowheads="1"/>
            </p:cNvSpPr>
            <p:nvPr/>
          </p:nvSpPr>
          <p:spPr bwMode="gray">
            <a:xfrm>
              <a:off x="6027332" y="247346"/>
              <a:ext cx="44362"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Rectangle 15"/>
            <p:cNvSpPr>
              <a:spLocks noChangeArrowheads="1"/>
            </p:cNvSpPr>
            <p:nvPr/>
          </p:nvSpPr>
          <p:spPr bwMode="gray">
            <a:xfrm>
              <a:off x="5888334" y="247346"/>
              <a:ext cx="47318"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Rectangle 16"/>
            <p:cNvSpPr>
              <a:spLocks noChangeArrowheads="1"/>
            </p:cNvSpPr>
            <p:nvPr/>
          </p:nvSpPr>
          <p:spPr bwMode="gray">
            <a:xfrm>
              <a:off x="6299415" y="247346"/>
              <a:ext cx="47318"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8" name="TextBox 17"/>
          <p:cNvSpPr txBox="1"/>
          <p:nvPr userDrawn="1"/>
        </p:nvSpPr>
        <p:spPr bwMode="gray">
          <a:xfrm>
            <a:off x="6163373" y="444101"/>
            <a:ext cx="237427" cy="100027"/>
          </a:xfrm>
          <a:prstGeom prst="rect">
            <a:avLst/>
          </a:prstGeom>
          <a:solidFill>
            <a:schemeClr val="bg2"/>
          </a:solidFill>
        </p:spPr>
        <p:txBody>
          <a:bodyPr wrap="square" lIns="0" tIns="0" rIns="45720" bIns="0" rtlCol="0">
            <a:spAutoFit/>
          </a:bodyPr>
          <a:lstStyle/>
          <a:p>
            <a:pPr algn="r">
              <a:spcBef>
                <a:spcPts val="500"/>
              </a:spcBef>
            </a:pPr>
            <a:fld id="{11A0A082-46D1-4CDC-90AB-7FACAC0B3028}" type="slidenum">
              <a:rPr lang="en-US" sz="650" smtClean="0">
                <a:latin typeface="+mj-lt"/>
              </a:rPr>
              <a:t>‹#›</a:t>
            </a:fld>
            <a:endParaRPr lang="en-US" sz="650" dirty="0">
              <a:latin typeface="+mj-lt"/>
            </a:endParaRPr>
          </a:p>
        </p:txBody>
      </p:sp>
    </p:spTree>
    <p:custDataLst>
      <p:tags r:id="rId1"/>
    </p:custDataLst>
    <p:extLst>
      <p:ext uri="{BB962C8B-B14F-4D97-AF65-F5344CB8AC3E}">
        <p14:creationId xmlns:p14="http://schemas.microsoft.com/office/powerpoint/2010/main" val="2842800116"/>
      </p:ext>
    </p:extLst>
  </p:cSld>
  <p:clrMapOvr>
    <a:masterClrMapping/>
  </p:clrMapOvr>
  <p:extLst>
    <p:ext uri="{DCECCB84-F9BA-43D5-87BE-67443E8EF086}">
      <p15:sldGuideLst xmlns:p15="http://schemas.microsoft.com/office/powerpoint/2012/main">
        <p15:guide id="1" orient="horz" pos="6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bwMode="gray">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13" name="Text Placeholder 12"/>
          <p:cNvSpPr>
            <a:spLocks noGrp="1"/>
          </p:cNvSpPr>
          <p:nvPr userDrawn="1">
            <p:ph type="body" sz="quarter" idx="15" hasCustomPrompt="1"/>
          </p:nvPr>
        </p:nvSpPr>
        <p:spPr bwMode="gray">
          <a:xfrm>
            <a:off x="280195" y="640267"/>
            <a:ext cx="5842794" cy="184666"/>
          </a:xfrm>
        </p:spPr>
        <p:txBody>
          <a:bodyPr/>
          <a:lstStyle>
            <a:lvl1pPr marL="0" indent="0">
              <a:spcBef>
                <a:spcPts val="0"/>
              </a:spcBef>
              <a:buNone/>
              <a:defRPr sz="1200">
                <a:solidFill>
                  <a:schemeClr val="tx1"/>
                </a:solidFill>
              </a:defRPr>
            </a:lvl1pPr>
            <a:lvl2pPr>
              <a:spcBef>
                <a:spcPts val="0"/>
              </a:spcBef>
              <a:defRPr sz="1200"/>
            </a:lvl2pPr>
            <a:lvl3pPr>
              <a:spcBef>
                <a:spcPts val="0"/>
              </a:spcBef>
              <a:defRPr sz="1200"/>
            </a:lvl3pPr>
            <a:lvl4pPr>
              <a:spcBef>
                <a:spcPts val="0"/>
              </a:spcBef>
              <a:defRPr sz="1200"/>
            </a:lvl4pPr>
            <a:lvl5pPr>
              <a:spcBef>
                <a:spcPts val="0"/>
              </a:spcBef>
              <a:defRPr sz="1200"/>
            </a:lvl5pPr>
          </a:lstStyle>
          <a:p>
            <a:pPr lvl="0"/>
            <a:r>
              <a:rPr lang="en-US" dirty="0"/>
              <a:t>Slide Subtitle – Verdana 12pt Regular, Title Case</a:t>
            </a:r>
          </a:p>
        </p:txBody>
      </p:sp>
      <p:sp>
        <p:nvSpPr>
          <p:cNvPr id="16" name="Text Placeholder 15"/>
          <p:cNvSpPr>
            <a:spLocks noGrp="1"/>
          </p:cNvSpPr>
          <p:nvPr userDrawn="1">
            <p:ph type="body" sz="quarter" idx="16" hasCustomPrompt="1"/>
          </p:nvPr>
        </p:nvSpPr>
        <p:spPr bwMode="gray">
          <a:xfrm>
            <a:off x="280194" y="99782"/>
            <a:ext cx="2560320" cy="123111"/>
          </a:xfrm>
        </p:spPr>
        <p:txBody>
          <a:bodyPr anchor="ctr" anchorCtr="0"/>
          <a:lstStyle>
            <a:lvl1pPr marL="0" indent="0">
              <a:spcBef>
                <a:spcPts val="0"/>
              </a:spcBef>
              <a:buNone/>
              <a:defRPr sz="800">
                <a:solidFill>
                  <a:schemeClr val="tx1"/>
                </a:solidFill>
              </a:defRPr>
            </a:lvl1pPr>
            <a:lvl2pPr marL="114300" indent="0">
              <a:spcBef>
                <a:spcPts val="0"/>
              </a:spcBef>
              <a:buNone/>
              <a:defRPr sz="800"/>
            </a:lvl2pPr>
            <a:lvl3pPr marL="228600" indent="0">
              <a:spcBef>
                <a:spcPts val="0"/>
              </a:spcBef>
              <a:buNone/>
              <a:defRPr sz="800"/>
            </a:lvl3pPr>
            <a:lvl4pPr marL="342900" indent="0">
              <a:spcBef>
                <a:spcPts val="0"/>
              </a:spcBef>
              <a:buNone/>
              <a:defRPr sz="800"/>
            </a:lvl4pPr>
            <a:lvl5pPr marL="457200" indent="0">
              <a:spcBef>
                <a:spcPts val="0"/>
              </a:spcBef>
              <a:buNone/>
              <a:defRPr sz="800"/>
            </a:lvl5pPr>
          </a:lstStyle>
          <a:p>
            <a:pPr lvl="0"/>
            <a:r>
              <a:rPr lang="en-US" dirty="0"/>
              <a:t>Top Kicker – Verdana 8pt Regular, Title Case</a:t>
            </a:r>
          </a:p>
        </p:txBody>
      </p:sp>
      <p:sp>
        <p:nvSpPr>
          <p:cNvPr id="22" name="Text Placeholder 21"/>
          <p:cNvSpPr>
            <a:spLocks noGrp="1"/>
          </p:cNvSpPr>
          <p:nvPr userDrawn="1">
            <p:ph type="body" sz="quarter" idx="18" hasCustomPrompt="1"/>
          </p:nvPr>
        </p:nvSpPr>
        <p:spPr bwMode="gray">
          <a:xfrm>
            <a:off x="5148072" y="4446657"/>
            <a:ext cx="1252728" cy="353943"/>
          </a:xfrm>
        </p:spPr>
        <p:txBody>
          <a:bodyPr rIns="64008" bIns="45720" anchor="b" anchorCtr="0"/>
          <a:lstStyle>
            <a:lvl1pPr marL="0" indent="0">
              <a:spcBef>
                <a:spcPts val="200"/>
              </a:spcBef>
              <a:buNone/>
              <a:defRPr sz="500">
                <a:solidFill>
                  <a:schemeClr val="tx1"/>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a:t>Source: Click to add source. Use a single space after “Source:” and a period at the end of the source. Stretch box to the left as needed.</a:t>
            </a:r>
          </a:p>
        </p:txBody>
      </p:sp>
      <p:sp>
        <p:nvSpPr>
          <p:cNvPr id="15" name="Text Placeholder 14"/>
          <p:cNvSpPr>
            <a:spLocks noGrp="1"/>
          </p:cNvSpPr>
          <p:nvPr userDrawn="1">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tx1"/>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a:t>Click to add footnote. Numbers appear automatically (no additional space or tab needed). Use a period at the end of each footnote. Stretch the box to the right as needed.</a:t>
            </a:r>
          </a:p>
        </p:txBody>
      </p:sp>
      <p:sp>
        <p:nvSpPr>
          <p:cNvPr id="3" name="Title 2"/>
          <p:cNvSpPr>
            <a:spLocks noGrp="1"/>
          </p:cNvSpPr>
          <p:nvPr userDrawn="1">
            <p:ph type="title" hasCustomPrompt="1"/>
          </p:nvPr>
        </p:nvSpPr>
        <p:spPr bwMode="gray">
          <a:xfrm>
            <a:off x="280194" y="309824"/>
            <a:ext cx="5486400" cy="256480"/>
          </a:xfrm>
        </p:spPr>
        <p:txBody>
          <a:bodyPr/>
          <a:lstStyle>
            <a:lvl1pPr>
              <a:defRPr baseline="0">
                <a:solidFill>
                  <a:schemeClr val="tx1"/>
                </a:solidFill>
              </a:defRPr>
            </a:lvl1pPr>
          </a:lstStyle>
          <a:p>
            <a:r>
              <a:rPr lang="en-US" dirty="0"/>
              <a:t>Slide Title – Rockwell 18pt Regular, Title Case</a:t>
            </a:r>
          </a:p>
        </p:txBody>
      </p:sp>
      <p:grpSp>
        <p:nvGrpSpPr>
          <p:cNvPr id="17" name="Group 16"/>
          <p:cNvGrpSpPr/>
          <p:nvPr userDrawn="1"/>
        </p:nvGrpSpPr>
        <p:grpSpPr bwMode="gray">
          <a:xfrm>
            <a:off x="5888334" y="0"/>
            <a:ext cx="458401" cy="507600"/>
            <a:chOff x="5888334" y="0"/>
            <a:chExt cx="458401" cy="507600"/>
          </a:xfrm>
        </p:grpSpPr>
        <p:sp>
          <p:nvSpPr>
            <p:cNvPr id="19" name="Freeform 18"/>
            <p:cNvSpPr>
              <a:spLocks/>
            </p:cNvSpPr>
            <p:nvPr/>
          </p:nvSpPr>
          <p:spPr bwMode="gray">
            <a:xfrm>
              <a:off x="5888334" y="0"/>
              <a:ext cx="458401" cy="114262"/>
            </a:xfrm>
            <a:custGeom>
              <a:avLst/>
              <a:gdLst>
                <a:gd name="connsiteX0" fmla="*/ 283333 w 458401"/>
                <a:gd name="connsiteY0" fmla="*/ 0 h 114262"/>
                <a:gd name="connsiteX1" fmla="*/ 372260 w 458401"/>
                <a:gd name="connsiteY1" fmla="*/ 0 h 114262"/>
                <a:gd name="connsiteX2" fmla="*/ 393233 w 458401"/>
                <a:gd name="connsiteY2" fmla="*/ 16964 h 114262"/>
                <a:gd name="connsiteX3" fmla="*/ 413968 w 458401"/>
                <a:gd name="connsiteY3" fmla="*/ 38503 h 114262"/>
                <a:gd name="connsiteX4" fmla="*/ 431741 w 458401"/>
                <a:gd name="connsiteY4" fmla="*/ 61528 h 114262"/>
                <a:gd name="connsiteX5" fmla="*/ 447293 w 458401"/>
                <a:gd name="connsiteY5" fmla="*/ 87524 h 114262"/>
                <a:gd name="connsiteX6" fmla="*/ 458401 w 458401"/>
                <a:gd name="connsiteY6" fmla="*/ 114262 h 114262"/>
                <a:gd name="connsiteX7" fmla="*/ 402860 w 458401"/>
                <a:gd name="connsiteY7" fmla="*/ 89752 h 114262"/>
                <a:gd name="connsiteX8" fmla="*/ 391011 w 458401"/>
                <a:gd name="connsiteY8" fmla="*/ 74154 h 114262"/>
                <a:gd name="connsiteX9" fmla="*/ 377681 w 458401"/>
                <a:gd name="connsiteY9" fmla="*/ 57814 h 114262"/>
                <a:gd name="connsiteX10" fmla="*/ 362130 w 458401"/>
                <a:gd name="connsiteY10" fmla="*/ 43702 h 114262"/>
                <a:gd name="connsiteX11" fmla="*/ 345097 w 458401"/>
                <a:gd name="connsiteY11" fmla="*/ 28847 h 114262"/>
                <a:gd name="connsiteX12" fmla="*/ 325102 w 458401"/>
                <a:gd name="connsiteY12" fmla="*/ 16221 h 114262"/>
                <a:gd name="connsiteX13" fmla="*/ 303626 w 458401"/>
                <a:gd name="connsiteY13" fmla="*/ 6565 h 114262"/>
                <a:gd name="connsiteX14" fmla="*/ 85964 w 458401"/>
                <a:gd name="connsiteY14" fmla="*/ 0 h 114262"/>
                <a:gd name="connsiteX15" fmla="*/ 175637 w 458401"/>
                <a:gd name="connsiteY15" fmla="*/ 0 h 114262"/>
                <a:gd name="connsiteX16" fmla="*/ 154035 w 458401"/>
                <a:gd name="connsiteY16" fmla="*/ 6565 h 114262"/>
                <a:gd name="connsiteX17" fmla="*/ 131078 w 458401"/>
                <a:gd name="connsiteY17" fmla="*/ 18449 h 114262"/>
                <a:gd name="connsiteX18" fmla="*/ 108861 w 458401"/>
                <a:gd name="connsiteY18" fmla="*/ 31818 h 114262"/>
                <a:gd name="connsiteX19" fmla="*/ 88866 w 458401"/>
                <a:gd name="connsiteY19" fmla="*/ 48901 h 114262"/>
                <a:gd name="connsiteX20" fmla="*/ 71834 w 458401"/>
                <a:gd name="connsiteY20" fmla="*/ 66727 h 114262"/>
                <a:gd name="connsiteX21" fmla="*/ 56282 w 458401"/>
                <a:gd name="connsiteY21" fmla="*/ 88266 h 114262"/>
                <a:gd name="connsiteX22" fmla="*/ 0 w 458401"/>
                <a:gd name="connsiteY22" fmla="*/ 112777 h 114262"/>
                <a:gd name="connsiteX23" fmla="*/ 11109 w 458401"/>
                <a:gd name="connsiteY23" fmla="*/ 86038 h 114262"/>
                <a:gd name="connsiteX24" fmla="*/ 26660 w 458401"/>
                <a:gd name="connsiteY24" fmla="*/ 60785 h 114262"/>
                <a:gd name="connsiteX25" fmla="*/ 45174 w 458401"/>
                <a:gd name="connsiteY25" fmla="*/ 37018 h 114262"/>
                <a:gd name="connsiteX26" fmla="*/ 65909 w 458401"/>
                <a:gd name="connsiteY26" fmla="*/ 16221 h 114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58401" h="114262">
                  <a:moveTo>
                    <a:pt x="283333" y="0"/>
                  </a:moveTo>
                  <a:lnTo>
                    <a:pt x="372260" y="0"/>
                  </a:lnTo>
                  <a:lnTo>
                    <a:pt x="393233" y="16964"/>
                  </a:lnTo>
                  <a:lnTo>
                    <a:pt x="413968" y="38503"/>
                  </a:lnTo>
                  <a:lnTo>
                    <a:pt x="431741" y="61528"/>
                  </a:lnTo>
                  <a:lnTo>
                    <a:pt x="447293" y="87524"/>
                  </a:lnTo>
                  <a:lnTo>
                    <a:pt x="458401" y="114262"/>
                  </a:lnTo>
                  <a:lnTo>
                    <a:pt x="402860" y="89752"/>
                  </a:lnTo>
                  <a:lnTo>
                    <a:pt x="391011" y="74154"/>
                  </a:lnTo>
                  <a:lnTo>
                    <a:pt x="377681" y="57814"/>
                  </a:lnTo>
                  <a:lnTo>
                    <a:pt x="362130" y="43702"/>
                  </a:lnTo>
                  <a:lnTo>
                    <a:pt x="345097" y="28847"/>
                  </a:lnTo>
                  <a:lnTo>
                    <a:pt x="325102" y="16221"/>
                  </a:lnTo>
                  <a:lnTo>
                    <a:pt x="303626" y="6565"/>
                  </a:lnTo>
                  <a:close/>
                  <a:moveTo>
                    <a:pt x="85964" y="0"/>
                  </a:moveTo>
                  <a:lnTo>
                    <a:pt x="175637" y="0"/>
                  </a:lnTo>
                  <a:lnTo>
                    <a:pt x="154035" y="6565"/>
                  </a:lnTo>
                  <a:lnTo>
                    <a:pt x="131078" y="18449"/>
                  </a:lnTo>
                  <a:lnTo>
                    <a:pt x="108861" y="31818"/>
                  </a:lnTo>
                  <a:lnTo>
                    <a:pt x="88866" y="48901"/>
                  </a:lnTo>
                  <a:lnTo>
                    <a:pt x="71834" y="66727"/>
                  </a:lnTo>
                  <a:lnTo>
                    <a:pt x="56282" y="88266"/>
                  </a:lnTo>
                  <a:lnTo>
                    <a:pt x="0" y="112777"/>
                  </a:lnTo>
                  <a:lnTo>
                    <a:pt x="11109" y="86038"/>
                  </a:lnTo>
                  <a:lnTo>
                    <a:pt x="26660" y="60785"/>
                  </a:lnTo>
                  <a:lnTo>
                    <a:pt x="45174" y="37018"/>
                  </a:lnTo>
                  <a:lnTo>
                    <a:pt x="65909" y="16221"/>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7" name="Freeform 11"/>
            <p:cNvSpPr>
              <a:spLocks/>
            </p:cNvSpPr>
            <p:nvPr/>
          </p:nvSpPr>
          <p:spPr bwMode="gray">
            <a:xfrm>
              <a:off x="5888334" y="63986"/>
              <a:ext cx="458401" cy="14195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Rectangle 12"/>
            <p:cNvSpPr>
              <a:spLocks noChangeArrowheads="1"/>
            </p:cNvSpPr>
            <p:nvPr/>
          </p:nvSpPr>
          <p:spPr bwMode="gray">
            <a:xfrm>
              <a:off x="5888334" y="469154"/>
              <a:ext cx="458401" cy="38446"/>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Rectangle 13"/>
            <p:cNvSpPr>
              <a:spLocks noChangeArrowheads="1"/>
            </p:cNvSpPr>
            <p:nvPr/>
          </p:nvSpPr>
          <p:spPr bwMode="gray">
            <a:xfrm>
              <a:off x="6163373" y="247346"/>
              <a:ext cx="47318"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Rectangle 14"/>
            <p:cNvSpPr>
              <a:spLocks noChangeArrowheads="1"/>
            </p:cNvSpPr>
            <p:nvPr/>
          </p:nvSpPr>
          <p:spPr bwMode="gray">
            <a:xfrm>
              <a:off x="6027332" y="247346"/>
              <a:ext cx="44362"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Rectangle 15"/>
            <p:cNvSpPr>
              <a:spLocks noChangeArrowheads="1"/>
            </p:cNvSpPr>
            <p:nvPr/>
          </p:nvSpPr>
          <p:spPr bwMode="gray">
            <a:xfrm>
              <a:off x="5888334" y="247346"/>
              <a:ext cx="47318"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Rectangle 16"/>
            <p:cNvSpPr>
              <a:spLocks noChangeArrowheads="1"/>
            </p:cNvSpPr>
            <p:nvPr/>
          </p:nvSpPr>
          <p:spPr bwMode="gray">
            <a:xfrm>
              <a:off x="6299415" y="247346"/>
              <a:ext cx="47318" cy="171530"/>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8" name="TextBox 17"/>
          <p:cNvSpPr txBox="1"/>
          <p:nvPr userDrawn="1"/>
        </p:nvSpPr>
        <p:spPr bwMode="gray">
          <a:xfrm>
            <a:off x="6163373" y="444101"/>
            <a:ext cx="237427" cy="100027"/>
          </a:xfrm>
          <a:prstGeom prst="rect">
            <a:avLst/>
          </a:prstGeom>
          <a:solidFill>
            <a:schemeClr val="bg2"/>
          </a:solidFill>
        </p:spPr>
        <p:txBody>
          <a:bodyPr wrap="square" lIns="0" tIns="0" rIns="45720" bIns="0" rtlCol="0">
            <a:spAutoFit/>
          </a:bodyPr>
          <a:lstStyle/>
          <a:p>
            <a:pPr algn="r">
              <a:spcBef>
                <a:spcPts val="500"/>
              </a:spcBef>
            </a:pPr>
            <a:fld id="{11A0A082-46D1-4CDC-90AB-7FACAC0B3028}" type="slidenum">
              <a:rPr lang="en-US" sz="650" smtClean="0">
                <a:latin typeface="+mj-lt"/>
              </a:rPr>
              <a:t>‹#›</a:t>
            </a:fld>
            <a:endParaRPr lang="en-US" sz="650" dirty="0">
              <a:latin typeface="+mj-lt"/>
            </a:endParaRPr>
          </a:p>
        </p:txBody>
      </p:sp>
    </p:spTree>
    <p:custDataLst>
      <p:tags r:id="rId1"/>
    </p:custDataLst>
    <p:extLst>
      <p:ext uri="{BB962C8B-B14F-4D97-AF65-F5344CB8AC3E}">
        <p14:creationId xmlns:p14="http://schemas.microsoft.com/office/powerpoint/2010/main" val="2758611219"/>
      </p:ext>
    </p:extLst>
  </p:cSld>
  <p:clrMapOvr>
    <a:masterClrMapping/>
  </p:clrMapOvr>
  <p:extLst>
    <p:ext uri="{DCECCB84-F9BA-43D5-87BE-67443E8EF086}">
      <p15:sldGuideLst xmlns:p15="http://schemas.microsoft.com/office/powerpoint/2012/main">
        <p15:guide id="1" orient="horz" pos="6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pact Slide">
    <p:bg bwMode="gray">
      <p:bgPr>
        <a:solidFill>
          <a:srgbClr val="003D7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279056" y="309824"/>
            <a:ext cx="3902242" cy="256480"/>
          </a:xfrm>
          <a:prstGeom prst="rect">
            <a:avLst/>
          </a:prstGeom>
        </p:spPr>
        <p:txBody>
          <a:bodyPr wrap="square" lIns="0" tIns="0" rIns="0" bIns="0" anchor="b" anchorCtr="0">
            <a:spAutoFit/>
          </a:bodyPr>
          <a:lstStyle>
            <a:lvl1pPr>
              <a:lnSpc>
                <a:spcPct val="90000"/>
              </a:lnSpc>
              <a:defRPr b="0" baseline="0">
                <a:solidFill>
                  <a:schemeClr val="accent6"/>
                </a:solidFill>
              </a:defRPr>
            </a:lvl1pPr>
          </a:lstStyle>
          <a:p>
            <a:r>
              <a:rPr lang="en-US" dirty="0"/>
              <a:t>Impact Slide Title – Rockwell 18pt</a:t>
            </a:r>
          </a:p>
        </p:txBody>
      </p:sp>
      <p:sp>
        <p:nvSpPr>
          <p:cNvPr id="6" name="Text Placeholder 5"/>
          <p:cNvSpPr>
            <a:spLocks noGrp="1"/>
          </p:cNvSpPr>
          <p:nvPr>
            <p:ph type="body" sz="quarter" idx="16" hasCustomPrompt="1"/>
          </p:nvPr>
        </p:nvSpPr>
        <p:spPr bwMode="gray">
          <a:xfrm>
            <a:off x="456965" y="604599"/>
            <a:ext cx="4025123" cy="256480"/>
          </a:xfrm>
        </p:spPr>
        <p:txBody>
          <a:bodyPr/>
          <a:lstStyle>
            <a:lvl1pPr marL="0" indent="0">
              <a:lnSpc>
                <a:spcPct val="90000"/>
              </a:lnSpc>
              <a:spcBef>
                <a:spcPts val="0"/>
              </a:spcBef>
              <a:buNone/>
              <a:defRPr sz="1800" spc="50" baseline="0">
                <a:solidFill>
                  <a:schemeClr val="bg1"/>
                </a:solidFill>
                <a:latin typeface="+mj-lt"/>
              </a:defRPr>
            </a:lvl1pPr>
          </a:lstStyle>
          <a:p>
            <a:pPr lvl="0"/>
            <a:r>
              <a:rPr lang="en-US" dirty="0"/>
              <a:t>Title Continued and Highlight</a:t>
            </a:r>
          </a:p>
        </p:txBody>
      </p:sp>
      <p:sp>
        <p:nvSpPr>
          <p:cNvPr id="15" name="Text Placeholder 14"/>
          <p:cNvSpPr>
            <a:spLocks noGrp="1"/>
          </p:cNvSpPr>
          <p:nvPr>
            <p:ph type="body" sz="quarter" idx="17" hasCustomPrompt="1"/>
          </p:nvPr>
        </p:nvSpPr>
        <p:spPr bwMode="gray">
          <a:xfrm>
            <a:off x="1079874" y="1727589"/>
            <a:ext cx="4241053" cy="1809726"/>
          </a:xfrm>
        </p:spPr>
        <p:txBody>
          <a:bodyPr/>
          <a:lstStyle>
            <a:lvl1pPr marL="0" indent="0">
              <a:lnSpc>
                <a:spcPct val="120000"/>
              </a:lnSpc>
              <a:spcBef>
                <a:spcPts val="1200"/>
              </a:spcBef>
              <a:buNone/>
              <a:defRPr sz="1400">
                <a:solidFill>
                  <a:schemeClr val="bg1"/>
                </a:solidFill>
              </a:defRPr>
            </a:lvl1pPr>
            <a:lvl2pPr marL="114300" indent="0">
              <a:lnSpc>
                <a:spcPct val="110000"/>
              </a:lnSpc>
              <a:spcBef>
                <a:spcPts val="1200"/>
              </a:spcBef>
              <a:buNone/>
              <a:defRPr sz="1400">
                <a:solidFill>
                  <a:schemeClr val="bg1"/>
                </a:solidFill>
              </a:defRPr>
            </a:lvl2pPr>
            <a:lvl3pPr marL="228600" indent="0">
              <a:lnSpc>
                <a:spcPct val="110000"/>
              </a:lnSpc>
              <a:spcBef>
                <a:spcPts val="1200"/>
              </a:spcBef>
              <a:buNone/>
              <a:defRPr sz="1400">
                <a:solidFill>
                  <a:schemeClr val="bg1"/>
                </a:solidFill>
              </a:defRPr>
            </a:lvl3pPr>
            <a:lvl4pPr marL="342900" indent="0">
              <a:lnSpc>
                <a:spcPct val="110000"/>
              </a:lnSpc>
              <a:spcBef>
                <a:spcPts val="1200"/>
              </a:spcBef>
              <a:buNone/>
              <a:defRPr sz="1400">
                <a:solidFill>
                  <a:schemeClr val="bg1"/>
                </a:solidFill>
              </a:defRPr>
            </a:lvl4pPr>
            <a:lvl5pPr marL="457200" indent="0">
              <a:lnSpc>
                <a:spcPct val="110000"/>
              </a:lnSpc>
              <a:spcBef>
                <a:spcPts val="1200"/>
              </a:spcBef>
              <a:buNone/>
              <a:defRPr sz="1400">
                <a:solidFill>
                  <a:schemeClr val="bg1"/>
                </a:solidFill>
              </a:defRPr>
            </a:lvl5pPr>
          </a:lstStyle>
          <a:p>
            <a:pPr lvl="0"/>
            <a:r>
              <a:rPr lang="en-US" dirty="0"/>
              <a:t>Use dark background (impact) slides sparingly (ex: a single quote, statistic, or large image). See sample impact slides in the EAB On-screen Graphic and Layout Guide. Impact quote text – Verdana 14pt Regular. Keep quote short and minimize slide titling. Be sure to incorporate large quote graphic from the GLG. </a:t>
            </a:r>
          </a:p>
        </p:txBody>
      </p:sp>
      <p:sp>
        <p:nvSpPr>
          <p:cNvPr id="16" name="Text Placeholder 21"/>
          <p:cNvSpPr>
            <a:spLocks noGrp="1"/>
          </p:cNvSpPr>
          <p:nvPr>
            <p:ph type="body" sz="quarter" idx="18" hasCustomPrompt="1"/>
          </p:nvPr>
        </p:nvSpPr>
        <p:spPr bwMode="gray">
          <a:xfrm>
            <a:off x="5148072" y="4446657"/>
            <a:ext cx="1252728" cy="353943"/>
          </a:xfrm>
        </p:spPr>
        <p:txBody>
          <a:bodyPr rIns="64008" bIns="45720" anchor="b" anchorCtr="0"/>
          <a:lstStyle>
            <a:lvl1pPr marL="0" indent="0">
              <a:spcBef>
                <a:spcPts val="200"/>
              </a:spcBef>
              <a:buNone/>
              <a:defRPr sz="500">
                <a:solidFill>
                  <a:schemeClr val="accent2"/>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a:t>Source: Click to add source. Use a single space after “Source:” and a period at the end of the source. Stretch box to the left as needed.</a:t>
            </a:r>
          </a:p>
        </p:txBody>
      </p:sp>
      <p:sp>
        <p:nvSpPr>
          <p:cNvPr id="17"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accent2"/>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a:t>Click to add footnote. Numbers appear automatically (no additional space or tab needed). Use a period at the end of each footnote. Stretch the box to the right as needed.</a:t>
            </a:r>
          </a:p>
        </p:txBody>
      </p:sp>
      <p:sp>
        <p:nvSpPr>
          <p:cNvPr id="9" name="TextBox 8"/>
          <p:cNvSpPr txBox="1"/>
          <p:nvPr userDrawn="1"/>
        </p:nvSpPr>
        <p:spPr bwMode="gray">
          <a:xfrm>
            <a:off x="6128821" y="0"/>
            <a:ext cx="271979" cy="136961"/>
          </a:xfrm>
          <a:prstGeom prst="rect">
            <a:avLst/>
          </a:prstGeom>
          <a:noFill/>
        </p:spPr>
        <p:txBody>
          <a:bodyPr wrap="square" lIns="0" tIns="36576" rIns="4572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a:solidFill>
                <a:schemeClr val="bg1"/>
              </a:solidFill>
              <a:latin typeface="+mj-lt"/>
            </a:endParaRPr>
          </a:p>
        </p:txBody>
      </p:sp>
    </p:spTree>
    <p:custDataLst>
      <p:tags r:id="rId1"/>
    </p:custDataLst>
    <p:extLst>
      <p:ext uri="{BB962C8B-B14F-4D97-AF65-F5344CB8AC3E}">
        <p14:creationId xmlns:p14="http://schemas.microsoft.com/office/powerpoint/2010/main" val="1614469931"/>
      </p:ext>
    </p:extLst>
  </p:cSld>
  <p:clrMapOvr>
    <a:masterClrMapping/>
  </p:clrMapOvr>
  <p:extLst>
    <p:ext uri="{DCECCB84-F9BA-43D5-87BE-67443E8EF086}">
      <p15:sldGuideLst xmlns:p15="http://schemas.microsoft.com/office/powerpoint/2012/main">
        <p15:guide id="1" orient="horz" pos="6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hyperlink" Target="https://www.eab.com/" TargetMode="Externa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8" name="TextBox 7">
            <a:hlinkClick r:id="rId21"/>
          </p:cNvPr>
          <p:cNvSpPr txBox="1"/>
          <p:nvPr userDrawn="1"/>
        </p:nvSpPr>
        <p:spPr bwMode="gray">
          <a:xfrm>
            <a:off x="-1" y="4677489"/>
            <a:ext cx="2074069" cy="123111"/>
          </a:xfrm>
          <a:prstGeom prst="rect">
            <a:avLst/>
          </a:prstGeom>
          <a:noFill/>
        </p:spPr>
        <p:txBody>
          <a:bodyPr wrap="square" lIns="64008" tIns="0" rIns="64008" bIns="45720"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a:ln>
                  <a:noFill/>
                </a:ln>
                <a:solidFill>
                  <a:schemeClr val="accent2"/>
                </a:solidFill>
                <a:effectLst/>
                <a:uLnTx/>
                <a:uFillTx/>
                <a:latin typeface="+mn-lt"/>
                <a:ea typeface="Verdana" panose="020B0604030504040204" pitchFamily="34" charset="0"/>
                <a:cs typeface="Verdana" panose="020B0604030504040204" pitchFamily="34" charset="0"/>
              </a:rPr>
              <a:t>©2019 by EAB. </a:t>
            </a:r>
            <a:r>
              <a:rPr kumimoji="0" lang="en-US" sz="500" b="0" i="0" u="none" strike="noStrike" kern="1200" cap="none" spc="0" normalizeH="0" baseline="0" noProof="0" dirty="0">
                <a:ln>
                  <a:noFill/>
                </a:ln>
                <a:solidFill>
                  <a:schemeClr val="accent2"/>
                </a:solidFill>
                <a:effectLst/>
                <a:uLnTx/>
                <a:uFillTx/>
                <a:latin typeface="+mn-lt"/>
                <a:ea typeface="Verdana" panose="020B0604030504040204" pitchFamily="34" charset="0"/>
                <a:cs typeface="Arial"/>
              </a:rPr>
              <a:t>All Rights Reserved.</a:t>
            </a:r>
            <a:r>
              <a:rPr kumimoji="0" lang="en-US" sz="500" b="0" i="0" u="none" strike="noStrike" kern="1200" cap="none" spc="0" normalizeH="0" baseline="0" noProof="0" dirty="0">
                <a:ln>
                  <a:noFill/>
                </a:ln>
                <a:solidFill>
                  <a:schemeClr val="accent2"/>
                </a:solidFill>
                <a:effectLst/>
                <a:uLnTx/>
                <a:uFillTx/>
                <a:latin typeface="+mn-lt"/>
                <a:ea typeface="Verdana" panose="020B0604030504040204" pitchFamily="34" charset="0"/>
                <a:cs typeface="Verdana" panose="020B0604030504040204" pitchFamily="34" charset="0"/>
              </a:rPr>
              <a:t> </a:t>
            </a:r>
            <a:r>
              <a:rPr kumimoji="0" lang="en-US" sz="500" b="1" i="0" u="none" strike="noStrike" kern="1200" cap="none" spc="0" normalizeH="0" baseline="0" noProof="0" dirty="0">
                <a:ln>
                  <a:noFill/>
                </a:ln>
                <a:solidFill>
                  <a:schemeClr val="accent2"/>
                </a:solidFill>
                <a:effectLst/>
                <a:uLnTx/>
                <a:uFillTx/>
                <a:latin typeface="+mn-lt"/>
                <a:ea typeface="Verdana" panose="020B0604030504040204" pitchFamily="34" charset="0"/>
                <a:cs typeface="Verdana" panose="020B0604030504040204" pitchFamily="34" charset="0"/>
              </a:rPr>
              <a:t>eab.com. 36772A.</a:t>
            </a:r>
            <a:endParaRPr kumimoji="0" lang="en-US" sz="500" b="0" i="0" u="none" strike="noStrike" kern="1200" cap="none" spc="0" normalizeH="0" baseline="0" noProof="0" dirty="0">
              <a:ln>
                <a:noFill/>
              </a:ln>
              <a:solidFill>
                <a:schemeClr val="accent2"/>
              </a:solidFill>
              <a:effectLst/>
              <a:uLnTx/>
              <a:uFillTx/>
              <a:latin typeface="+mn-lt"/>
              <a:ea typeface="Verdana" panose="020B0604030504040204" pitchFamily="34" charset="0"/>
              <a:cs typeface="Verdana" panose="020B0604030504040204" pitchFamily="34" charset="0"/>
            </a:endParaRPr>
          </a:p>
        </p:txBody>
      </p:sp>
      <p:sp>
        <p:nvSpPr>
          <p:cNvPr id="10" name="Title Placeholder 9"/>
          <p:cNvSpPr>
            <a:spLocks noGrp="1"/>
          </p:cNvSpPr>
          <p:nvPr>
            <p:ph type="title"/>
          </p:nvPr>
        </p:nvSpPr>
        <p:spPr bwMode="gray">
          <a:xfrm>
            <a:off x="277813" y="309824"/>
            <a:ext cx="5486400" cy="256480"/>
          </a:xfrm>
          <a:prstGeom prst="rect">
            <a:avLst/>
          </a:prstGeom>
        </p:spPr>
        <p:txBody>
          <a:bodyPr vert="horz" lIns="0" tIns="0" rIns="0" bIns="0" rtlCol="0" anchor="b" anchorCtr="0">
            <a:spAutoFit/>
          </a:bodyPr>
          <a:lstStyle/>
          <a:p>
            <a:r>
              <a:rPr lang="en-US" dirty="0"/>
              <a:t>Slide Title – Rockwell 18pt Regular, Title Case</a:t>
            </a:r>
          </a:p>
        </p:txBody>
      </p:sp>
      <p:sp>
        <p:nvSpPr>
          <p:cNvPr id="12" name="Text Placeholder 11"/>
          <p:cNvSpPr>
            <a:spLocks noGrp="1"/>
          </p:cNvSpPr>
          <p:nvPr>
            <p:ph type="body" idx="1"/>
          </p:nvPr>
        </p:nvSpPr>
        <p:spPr bwMode="gray">
          <a:xfrm>
            <a:off x="2361804" y="1587129"/>
            <a:ext cx="1677192" cy="1759456"/>
          </a:xfrm>
          <a:prstGeom prst="rect">
            <a:avLst/>
          </a:prstGeom>
        </p:spPr>
        <p:txBody>
          <a:bodyPr vert="horz" wrap="square" lIns="0" tIns="0" rIns="0" bIns="0" rtlCol="0">
            <a:spAutoFit/>
          </a:body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Tree>
    <p:custDataLst>
      <p:tags r:id="rId20"/>
    </p:custDataLst>
    <p:extLst>
      <p:ext uri="{BB962C8B-B14F-4D97-AF65-F5344CB8AC3E}">
        <p14:creationId xmlns:p14="http://schemas.microsoft.com/office/powerpoint/2010/main" val="4058021105"/>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2" r:id="rId3"/>
    <p:sldLayoutId id="2147483673" r:id="rId4"/>
    <p:sldLayoutId id="2147483657" r:id="rId5"/>
    <p:sldLayoutId id="2147483658" r:id="rId6"/>
    <p:sldLayoutId id="2147483659" r:id="rId7"/>
    <p:sldLayoutId id="2147483672" r:id="rId8"/>
    <p:sldLayoutId id="2147483661" r:id="rId9"/>
    <p:sldLayoutId id="2147483662" r:id="rId10"/>
    <p:sldLayoutId id="2147483663" r:id="rId11"/>
    <p:sldLayoutId id="2147483664" r:id="rId12"/>
    <p:sldLayoutId id="2147483666" r:id="rId13"/>
    <p:sldLayoutId id="2147483667" r:id="rId14"/>
    <p:sldLayoutId id="2147483668" r:id="rId15"/>
    <p:sldLayoutId id="2147483669" r:id="rId16"/>
    <p:sldLayoutId id="2147483670" r:id="rId17"/>
    <p:sldLayoutId id="2147483671" r:id="rId18"/>
  </p:sldLayoutIdLst>
  <p:hf hdr="0" ftr="0" dt="0"/>
  <p:txStyles>
    <p:titleStyle>
      <a:lvl1pPr algn="l" defTabSz="480060" rtl="0" eaLnBrk="1" latinLnBrk="0" hangingPunct="1">
        <a:lnSpc>
          <a:spcPct val="90000"/>
        </a:lnSpc>
        <a:spcBef>
          <a:spcPct val="0"/>
        </a:spcBef>
        <a:buNone/>
        <a:defRPr sz="1800" kern="1200" spc="50" baseline="0">
          <a:solidFill>
            <a:schemeClr val="tx1"/>
          </a:solidFill>
          <a:latin typeface="+mj-lt"/>
          <a:ea typeface="+mj-ea"/>
          <a:cs typeface="+mj-cs"/>
        </a:defRPr>
      </a:lvl1pPr>
    </p:titleStyle>
    <p:bodyStyle>
      <a:lvl1pPr marL="117475" indent="-117475" algn="l" defTabSz="480060" rtl="0" eaLnBrk="1" latinLnBrk="0" hangingPunct="1">
        <a:lnSpc>
          <a:spcPct val="100000"/>
        </a:lnSpc>
        <a:spcBef>
          <a:spcPts val="500"/>
        </a:spcBef>
        <a:buClrTx/>
        <a:buFont typeface="Arial" panose="020B0604020202020204" pitchFamily="34" charset="0"/>
        <a:buChar char="•"/>
        <a:defRPr sz="900" kern="1200">
          <a:solidFill>
            <a:schemeClr val="tx1"/>
          </a:solidFill>
          <a:latin typeface="+mn-lt"/>
          <a:ea typeface="+mn-ea"/>
          <a:cs typeface="+mn-cs"/>
        </a:defRPr>
      </a:lvl1pPr>
      <a:lvl2pPr marL="228600" indent="-114300" algn="l" defTabSz="480060" rtl="0" eaLnBrk="1" latinLnBrk="0" hangingPunct="1">
        <a:lnSpc>
          <a:spcPct val="100000"/>
        </a:lnSpc>
        <a:spcBef>
          <a:spcPts val="500"/>
        </a:spcBef>
        <a:buClrTx/>
        <a:buFont typeface="Verdana" panose="020B0604030504040204" pitchFamily="34" charset="0"/>
        <a:buChar char="–"/>
        <a:defRPr sz="900" kern="1200">
          <a:solidFill>
            <a:schemeClr val="tx1"/>
          </a:solidFill>
          <a:latin typeface="+mn-lt"/>
          <a:ea typeface="+mn-ea"/>
          <a:cs typeface="+mn-cs"/>
        </a:defRPr>
      </a:lvl2pPr>
      <a:lvl3pPr marL="342900" indent="-114300" algn="l" defTabSz="480060" rtl="0" eaLnBrk="1" latinLnBrk="0" hangingPunct="1">
        <a:lnSpc>
          <a:spcPct val="100000"/>
        </a:lnSpc>
        <a:spcBef>
          <a:spcPts val="500"/>
        </a:spcBef>
        <a:buClrTx/>
        <a:buFont typeface="Arial" panose="020B0604020202020204" pitchFamily="34" charset="0"/>
        <a:buChar char="•"/>
        <a:defRPr sz="900" kern="1200">
          <a:solidFill>
            <a:schemeClr val="tx1"/>
          </a:solidFill>
          <a:latin typeface="+mn-lt"/>
          <a:ea typeface="+mn-ea"/>
          <a:cs typeface="+mn-cs"/>
        </a:defRPr>
      </a:lvl3pPr>
      <a:lvl4pPr marL="457200" indent="-114300" algn="l" defTabSz="48006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480060" rtl="0" eaLnBrk="1" latinLnBrk="0" hangingPunct="1">
        <a:lnSpc>
          <a:spcPct val="100000"/>
        </a:lnSpc>
        <a:spcBef>
          <a:spcPts val="500"/>
        </a:spcBef>
        <a:buFont typeface="Arial" panose="020B0604020202020204" pitchFamily="34" charset="0"/>
        <a:buChar char="•"/>
        <a:defRPr sz="900" kern="1200" baseline="0">
          <a:solidFill>
            <a:schemeClr val="tx1"/>
          </a:solidFill>
          <a:latin typeface="+mn-lt"/>
          <a:ea typeface="+mn-ea"/>
          <a:cs typeface="+mn-cs"/>
        </a:defRPr>
      </a:lvl5pPr>
      <a:lvl6pPr marL="685800" indent="-114300" algn="l" defTabSz="48006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6pPr>
      <a:lvl7pPr marL="800100" indent="-114300" algn="l" defTabSz="48006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7pPr>
      <a:lvl8pPr marL="914400" indent="-114300" algn="l" defTabSz="48006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8pPr>
      <a:lvl9pPr marL="1028700" indent="-114300" algn="l" defTabSz="48006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114300" rtl="0" eaLnBrk="1" latinLnBrk="0" hangingPunct="1">
        <a:lnSpc>
          <a:spcPct val="100000"/>
        </a:lnSpc>
        <a:spcBef>
          <a:spcPts val="300"/>
        </a:spcBef>
        <a:defRPr sz="800" kern="1200">
          <a:solidFill>
            <a:schemeClr val="tx1"/>
          </a:solidFill>
          <a:latin typeface="+mn-lt"/>
          <a:ea typeface="+mn-ea"/>
          <a:cs typeface="+mn-cs"/>
        </a:defRPr>
      </a:lvl1pPr>
      <a:lvl2pPr marL="0" algn="l" defTabSz="-114300" rtl="0" eaLnBrk="1" latinLnBrk="0" hangingPunct="1">
        <a:lnSpc>
          <a:spcPct val="100000"/>
        </a:lnSpc>
        <a:spcBef>
          <a:spcPts val="300"/>
        </a:spcBef>
        <a:defRPr sz="800" kern="1200">
          <a:solidFill>
            <a:schemeClr val="tx1"/>
          </a:solidFill>
          <a:latin typeface="+mn-lt"/>
          <a:ea typeface="+mn-ea"/>
          <a:cs typeface="+mn-cs"/>
        </a:defRPr>
      </a:lvl2pPr>
      <a:lvl3pPr marL="0" algn="l" defTabSz="-114300" rtl="0" eaLnBrk="1" latinLnBrk="0" hangingPunct="1">
        <a:lnSpc>
          <a:spcPct val="100000"/>
        </a:lnSpc>
        <a:spcBef>
          <a:spcPts val="300"/>
        </a:spcBef>
        <a:defRPr sz="800" kern="1200">
          <a:solidFill>
            <a:schemeClr val="tx1"/>
          </a:solidFill>
          <a:latin typeface="+mn-lt"/>
          <a:ea typeface="+mn-ea"/>
          <a:cs typeface="+mn-cs"/>
        </a:defRPr>
      </a:lvl3pPr>
      <a:lvl4pPr marL="0" algn="l" defTabSz="-114300" rtl="0" eaLnBrk="1" latinLnBrk="0" hangingPunct="1">
        <a:lnSpc>
          <a:spcPct val="100000"/>
        </a:lnSpc>
        <a:spcBef>
          <a:spcPts val="300"/>
        </a:spcBef>
        <a:defRPr sz="800" kern="1200">
          <a:solidFill>
            <a:schemeClr val="tx1"/>
          </a:solidFill>
          <a:latin typeface="+mn-lt"/>
          <a:ea typeface="+mn-ea"/>
          <a:cs typeface="+mn-cs"/>
        </a:defRPr>
      </a:lvl4pPr>
      <a:lvl5pPr marL="0" algn="l" defTabSz="-114300" rtl="0" eaLnBrk="1" latinLnBrk="0" hangingPunct="1">
        <a:lnSpc>
          <a:spcPct val="100000"/>
        </a:lnSpc>
        <a:spcBef>
          <a:spcPts val="300"/>
        </a:spcBef>
        <a:defRPr sz="800" kern="1200">
          <a:solidFill>
            <a:schemeClr val="tx1"/>
          </a:solidFill>
          <a:latin typeface="+mn-lt"/>
          <a:ea typeface="+mn-ea"/>
          <a:cs typeface="+mn-cs"/>
        </a:defRPr>
      </a:lvl5pPr>
      <a:lvl6pPr marL="0" algn="l" defTabSz="-114300" rtl="0" eaLnBrk="1" latinLnBrk="0" hangingPunct="1">
        <a:lnSpc>
          <a:spcPct val="100000"/>
        </a:lnSpc>
        <a:spcBef>
          <a:spcPts val="300"/>
        </a:spcBef>
        <a:defRPr sz="800" kern="1200">
          <a:solidFill>
            <a:schemeClr val="tx1"/>
          </a:solidFill>
          <a:latin typeface="+mn-lt"/>
          <a:ea typeface="+mn-ea"/>
          <a:cs typeface="+mn-cs"/>
        </a:defRPr>
      </a:lvl6pPr>
      <a:lvl7pPr marL="0" algn="l" defTabSz="-114300" rtl="0" eaLnBrk="1" latinLnBrk="0" hangingPunct="1">
        <a:lnSpc>
          <a:spcPct val="100000"/>
        </a:lnSpc>
        <a:spcBef>
          <a:spcPts val="300"/>
        </a:spcBef>
        <a:defRPr sz="800" kern="1200">
          <a:solidFill>
            <a:schemeClr val="tx1"/>
          </a:solidFill>
          <a:latin typeface="+mn-lt"/>
          <a:ea typeface="+mn-ea"/>
          <a:cs typeface="+mn-cs"/>
        </a:defRPr>
      </a:lvl7pPr>
      <a:lvl8pPr marL="0" algn="l" defTabSz="-114300" rtl="0" eaLnBrk="1" latinLnBrk="0" hangingPunct="1">
        <a:lnSpc>
          <a:spcPct val="100000"/>
        </a:lnSpc>
        <a:spcBef>
          <a:spcPts val="300"/>
        </a:spcBef>
        <a:defRPr sz="800" kern="1200">
          <a:solidFill>
            <a:schemeClr val="tx1"/>
          </a:solidFill>
          <a:latin typeface="+mn-lt"/>
          <a:ea typeface="+mn-ea"/>
          <a:cs typeface="+mn-cs"/>
        </a:defRPr>
      </a:lvl8pPr>
      <a:lvl9pPr marL="0" algn="l" defTabSz="-114300" rtl="0" eaLnBrk="1" latinLnBrk="0" hangingPunct="1">
        <a:lnSpc>
          <a:spcPct val="100000"/>
        </a:lnSpc>
        <a:spcBef>
          <a:spcPts val="300"/>
        </a:spcBef>
        <a:defRPr sz="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57" userDrawn="1">
          <p15:clr>
            <a:srgbClr val="C35EA4"/>
          </p15:clr>
        </p15:guide>
        <p15:guide id="2" pos="175" userDrawn="1">
          <p15:clr>
            <a:srgbClr val="C35EA4"/>
          </p15:clr>
        </p15:guide>
        <p15:guide id="3" orient="horz" pos="2849" userDrawn="1">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hyperlink" Target="https://www.unr.edu/research-innovation/research-hub/internal-funding/reg" TargetMode="Externa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tags" Target="../tags/tag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95634E8-1EA0-4306-B7B1-AE829765BAA5}"/>
              </a:ext>
            </a:extLst>
          </p:cNvPr>
          <p:cNvSpPr>
            <a:spLocks noGrp="1"/>
          </p:cNvSpPr>
          <p:nvPr>
            <p:ph type="body" sz="quarter" idx="16"/>
          </p:nvPr>
        </p:nvSpPr>
        <p:spPr>
          <a:xfrm>
            <a:off x="280193" y="99782"/>
            <a:ext cx="2859857" cy="123111"/>
          </a:xfrm>
        </p:spPr>
        <p:txBody>
          <a:bodyPr/>
          <a:lstStyle/>
          <a:p>
            <a:endParaRPr lang="en-US" dirty="0"/>
          </a:p>
        </p:txBody>
      </p:sp>
      <p:sp>
        <p:nvSpPr>
          <p:cNvPr id="9" name="TextBox 8">
            <a:extLst>
              <a:ext uri="{FF2B5EF4-FFF2-40B4-BE49-F238E27FC236}">
                <a16:creationId xmlns:a16="http://schemas.microsoft.com/office/drawing/2014/main" id="{073EC9A4-3E65-47F1-9AD1-473F878D9558}"/>
              </a:ext>
            </a:extLst>
          </p:cNvPr>
          <p:cNvSpPr txBox="1"/>
          <p:nvPr/>
        </p:nvSpPr>
        <p:spPr>
          <a:xfrm>
            <a:off x="3140049" y="927736"/>
            <a:ext cx="2638295" cy="307777"/>
          </a:xfrm>
          <a:prstGeom prst="rect">
            <a:avLst/>
          </a:prstGeom>
          <a:noFill/>
        </p:spPr>
        <p:txBody>
          <a:bodyPr wrap="square" lIns="0" tIns="0" rIns="0" bIns="0" rtlCol="0">
            <a:spAutoFit/>
          </a:bodyPr>
          <a:lstStyle/>
          <a:p>
            <a:pPr>
              <a:spcBef>
                <a:spcPts val="500"/>
              </a:spcBef>
            </a:pPr>
            <a:r>
              <a:rPr lang="en-US" sz="1000" b="1" dirty="0"/>
              <a:t>Research Office Provides Funding for Resubmission Costs</a:t>
            </a:r>
          </a:p>
        </p:txBody>
      </p:sp>
      <p:sp>
        <p:nvSpPr>
          <p:cNvPr id="12" name="Text Placeholder 1">
            <a:extLst>
              <a:ext uri="{FF2B5EF4-FFF2-40B4-BE49-F238E27FC236}">
                <a16:creationId xmlns:a16="http://schemas.microsoft.com/office/drawing/2014/main" id="{E7C6C8E6-C89E-4567-ABF1-9C5870864443}"/>
              </a:ext>
            </a:extLst>
          </p:cNvPr>
          <p:cNvSpPr txBox="1">
            <a:spLocks/>
          </p:cNvSpPr>
          <p:nvPr/>
        </p:nvSpPr>
        <p:spPr bwMode="gray">
          <a:xfrm>
            <a:off x="2982540" y="2657549"/>
            <a:ext cx="3140450" cy="1923604"/>
          </a:xfrm>
          <a:custGeom>
            <a:avLst/>
            <a:gdLst>
              <a:gd name="connsiteX0" fmla="*/ 0 w 2167214"/>
              <a:gd name="connsiteY0" fmla="*/ 0 h 2248225"/>
              <a:gd name="connsiteX1" fmla="*/ 2167214 w 2167214"/>
              <a:gd name="connsiteY1" fmla="*/ 0 h 2248225"/>
              <a:gd name="connsiteX2" fmla="*/ 2167214 w 2167214"/>
              <a:gd name="connsiteY2" fmla="*/ 2248225 h 2248225"/>
              <a:gd name="connsiteX3" fmla="*/ 0 w 2167214"/>
              <a:gd name="connsiteY3" fmla="*/ 2248225 h 2248225"/>
              <a:gd name="connsiteX4" fmla="*/ 0 w 2167214"/>
              <a:gd name="connsiteY4" fmla="*/ 0 h 2248225"/>
              <a:gd name="connsiteX0" fmla="*/ 2158285 w 2167214"/>
              <a:gd name="connsiteY0" fmla="*/ 2281454 h 2248225"/>
              <a:gd name="connsiteX1" fmla="*/ -3446 w 2167214"/>
              <a:gd name="connsiteY1" fmla="*/ 2274214 h 2248225"/>
              <a:gd name="connsiteX0" fmla="*/ 3446 w 2176018"/>
              <a:gd name="connsiteY0" fmla="*/ 0 h 2274214"/>
              <a:gd name="connsiteX1" fmla="*/ 2170660 w 2176018"/>
              <a:gd name="connsiteY1" fmla="*/ 0 h 2274214"/>
              <a:gd name="connsiteX2" fmla="*/ 2170660 w 2176018"/>
              <a:gd name="connsiteY2" fmla="*/ 2248225 h 2274214"/>
              <a:gd name="connsiteX3" fmla="*/ 3446 w 2176018"/>
              <a:gd name="connsiteY3" fmla="*/ 2248225 h 2274214"/>
              <a:gd name="connsiteX4" fmla="*/ 3446 w 2176018"/>
              <a:gd name="connsiteY4" fmla="*/ 0 h 2274214"/>
              <a:gd name="connsiteX0" fmla="*/ 2176018 w 2176018"/>
              <a:gd name="connsiteY0" fmla="*/ 2248116 h 2274214"/>
              <a:gd name="connsiteX1" fmla="*/ 0 w 2176018"/>
              <a:gd name="connsiteY1" fmla="*/ 2274214 h 2274214"/>
              <a:gd name="connsiteX0" fmla="*/ 3446 w 2176018"/>
              <a:gd name="connsiteY0" fmla="*/ 0 h 2274214"/>
              <a:gd name="connsiteX1" fmla="*/ 2170660 w 2176018"/>
              <a:gd name="connsiteY1" fmla="*/ 0 h 2274214"/>
              <a:gd name="connsiteX2" fmla="*/ 2170660 w 2176018"/>
              <a:gd name="connsiteY2" fmla="*/ 2248225 h 2274214"/>
              <a:gd name="connsiteX3" fmla="*/ 3446 w 2176018"/>
              <a:gd name="connsiteY3" fmla="*/ 2248225 h 2274214"/>
              <a:gd name="connsiteX4" fmla="*/ 3446 w 2176018"/>
              <a:gd name="connsiteY4" fmla="*/ 0 h 2274214"/>
              <a:gd name="connsiteX0" fmla="*/ 2176018 w 2176018"/>
              <a:gd name="connsiteY0" fmla="*/ 2248116 h 2274214"/>
              <a:gd name="connsiteX1" fmla="*/ 0 w 2176018"/>
              <a:gd name="connsiteY1" fmla="*/ 2274214 h 2274214"/>
              <a:gd name="connsiteX0" fmla="*/ 10590 w 2183162"/>
              <a:gd name="connsiteY0" fmla="*/ 0 h 2248225"/>
              <a:gd name="connsiteX1" fmla="*/ 2177804 w 2183162"/>
              <a:gd name="connsiteY1" fmla="*/ 0 h 2248225"/>
              <a:gd name="connsiteX2" fmla="*/ 2177804 w 2183162"/>
              <a:gd name="connsiteY2" fmla="*/ 2248225 h 2248225"/>
              <a:gd name="connsiteX3" fmla="*/ 10590 w 2183162"/>
              <a:gd name="connsiteY3" fmla="*/ 2248225 h 2248225"/>
              <a:gd name="connsiteX4" fmla="*/ 10590 w 2183162"/>
              <a:gd name="connsiteY4" fmla="*/ 0 h 2248225"/>
              <a:gd name="connsiteX0" fmla="*/ 2183162 w 2183162"/>
              <a:gd name="connsiteY0" fmla="*/ 2248116 h 2248225"/>
              <a:gd name="connsiteX1" fmla="*/ 0 w 2183162"/>
              <a:gd name="connsiteY1" fmla="*/ 2248021 h 2248225"/>
              <a:gd name="connsiteX0" fmla="*/ 10590 w 2183162"/>
              <a:gd name="connsiteY0" fmla="*/ 0 h 2248225"/>
              <a:gd name="connsiteX1" fmla="*/ 2177804 w 2183162"/>
              <a:gd name="connsiteY1" fmla="*/ 0 h 2248225"/>
              <a:gd name="connsiteX2" fmla="*/ 2177804 w 2183162"/>
              <a:gd name="connsiteY2" fmla="*/ 2248225 h 2248225"/>
              <a:gd name="connsiteX3" fmla="*/ 10590 w 2183162"/>
              <a:gd name="connsiteY3" fmla="*/ 2248225 h 2248225"/>
              <a:gd name="connsiteX4" fmla="*/ 10590 w 2183162"/>
              <a:gd name="connsiteY4" fmla="*/ 0 h 2248225"/>
              <a:gd name="connsiteX0" fmla="*/ 2183162 w 2183162"/>
              <a:gd name="connsiteY0" fmla="*/ 2248116 h 2248225"/>
              <a:gd name="connsiteX1" fmla="*/ 0 w 2183162"/>
              <a:gd name="connsiteY1" fmla="*/ 2248021 h 2248225"/>
              <a:gd name="connsiteX0" fmla="*/ 1065 w 2173637"/>
              <a:gd name="connsiteY0" fmla="*/ 0 h 2248225"/>
              <a:gd name="connsiteX1" fmla="*/ 2168279 w 2173637"/>
              <a:gd name="connsiteY1" fmla="*/ 0 h 2248225"/>
              <a:gd name="connsiteX2" fmla="*/ 2168279 w 2173637"/>
              <a:gd name="connsiteY2" fmla="*/ 2248225 h 2248225"/>
              <a:gd name="connsiteX3" fmla="*/ 1065 w 2173637"/>
              <a:gd name="connsiteY3" fmla="*/ 2248225 h 2248225"/>
              <a:gd name="connsiteX4" fmla="*/ 1065 w 2173637"/>
              <a:gd name="connsiteY4" fmla="*/ 0 h 2248225"/>
              <a:gd name="connsiteX0" fmla="*/ 2173637 w 2173637"/>
              <a:gd name="connsiteY0" fmla="*/ 2248116 h 2248225"/>
              <a:gd name="connsiteX1" fmla="*/ 0 w 2173637"/>
              <a:gd name="connsiteY1" fmla="*/ 2248021 h 2248225"/>
              <a:gd name="connsiteX0" fmla="*/ 1065 w 2168279"/>
              <a:gd name="connsiteY0" fmla="*/ 0 h 2248225"/>
              <a:gd name="connsiteX1" fmla="*/ 2168279 w 2168279"/>
              <a:gd name="connsiteY1" fmla="*/ 0 h 2248225"/>
              <a:gd name="connsiteX2" fmla="*/ 2168279 w 2168279"/>
              <a:gd name="connsiteY2" fmla="*/ 2248225 h 2248225"/>
              <a:gd name="connsiteX3" fmla="*/ 1065 w 2168279"/>
              <a:gd name="connsiteY3" fmla="*/ 2248225 h 2248225"/>
              <a:gd name="connsiteX4" fmla="*/ 1065 w 2168279"/>
              <a:gd name="connsiteY4" fmla="*/ 0 h 2248225"/>
              <a:gd name="connsiteX0" fmla="*/ 2166493 w 2168279"/>
              <a:gd name="connsiteY0" fmla="*/ 2248116 h 2248225"/>
              <a:gd name="connsiteX1" fmla="*/ 0 w 2168279"/>
              <a:gd name="connsiteY1" fmla="*/ 2248021 h 2248225"/>
              <a:gd name="connsiteX0" fmla="*/ 1065 w 2168874"/>
              <a:gd name="connsiteY0" fmla="*/ 0 h 2248225"/>
              <a:gd name="connsiteX1" fmla="*/ 2168279 w 2168874"/>
              <a:gd name="connsiteY1" fmla="*/ 0 h 2248225"/>
              <a:gd name="connsiteX2" fmla="*/ 2168279 w 2168874"/>
              <a:gd name="connsiteY2" fmla="*/ 2248225 h 2248225"/>
              <a:gd name="connsiteX3" fmla="*/ 1065 w 2168874"/>
              <a:gd name="connsiteY3" fmla="*/ 2248225 h 2248225"/>
              <a:gd name="connsiteX4" fmla="*/ 1065 w 2168874"/>
              <a:gd name="connsiteY4" fmla="*/ 0 h 2248225"/>
              <a:gd name="connsiteX0" fmla="*/ 2168874 w 2168874"/>
              <a:gd name="connsiteY0" fmla="*/ 2248116 h 2248225"/>
              <a:gd name="connsiteX1" fmla="*/ 0 w 2168874"/>
              <a:gd name="connsiteY1" fmla="*/ 2248021 h 2248225"/>
            </a:gdLst>
            <a:ahLst/>
            <a:cxnLst>
              <a:cxn ang="0">
                <a:pos x="connsiteX0" y="connsiteY0"/>
              </a:cxn>
              <a:cxn ang="0">
                <a:pos x="connsiteX1" y="connsiteY1"/>
              </a:cxn>
            </a:cxnLst>
            <a:rect l="l" t="t" r="r" b="b"/>
            <a:pathLst>
              <a:path w="2168874" h="2248225" stroke="0" extrusionOk="0">
                <a:moveTo>
                  <a:pt x="1065" y="0"/>
                </a:moveTo>
                <a:lnTo>
                  <a:pt x="2168279" y="0"/>
                </a:lnTo>
                <a:lnTo>
                  <a:pt x="2168279" y="2248225"/>
                </a:lnTo>
                <a:lnTo>
                  <a:pt x="1065" y="2248225"/>
                </a:lnTo>
                <a:lnTo>
                  <a:pt x="1065" y="0"/>
                </a:lnTo>
                <a:close/>
              </a:path>
              <a:path w="2168874" h="2248225" fill="none" extrusionOk="0">
                <a:moveTo>
                  <a:pt x="2168874" y="2248116"/>
                </a:moveTo>
                <a:lnTo>
                  <a:pt x="0" y="2248021"/>
                </a:lnTo>
              </a:path>
            </a:pathLst>
          </a:custGeom>
          <a:solidFill>
            <a:schemeClr val="bg2"/>
          </a:solidFill>
          <a:ln w="28575">
            <a:solidFill>
              <a:schemeClr val="tx2"/>
            </a:solidFill>
            <a:miter lim="800000"/>
          </a:ln>
        </p:spPr>
        <p:txBody>
          <a:bodyPr vert="horz" wrap="square" lIns="91440" tIns="182880" rIns="91440" bIns="9144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buNone/>
            </a:pPr>
            <a:r>
              <a:rPr lang="en-US" sz="1000" b="1" dirty="0"/>
              <a:t>Case in Brief: University of Nevada, Reno</a:t>
            </a:r>
          </a:p>
          <a:p>
            <a:r>
              <a:rPr lang="en-US" sz="800" dirty="0"/>
              <a:t>Research Enhancement Grants allocate $50,000/year in funding to help 2-3 faculty proposals improve and resubmit proposals to a federal agency</a:t>
            </a:r>
          </a:p>
          <a:p>
            <a:r>
              <a:rPr lang="en-US" sz="800" dirty="0"/>
              <a:t>Applications for funding must include:</a:t>
            </a:r>
          </a:p>
          <a:p>
            <a:pPr lvl="1"/>
            <a:r>
              <a:rPr lang="en-US" sz="800" dirty="0"/>
              <a:t>Action plan addressing reviewer feedback</a:t>
            </a:r>
          </a:p>
          <a:p>
            <a:pPr lvl="1"/>
            <a:r>
              <a:rPr lang="en-US" sz="800" dirty="0"/>
              <a:t>Budget and justification for funding</a:t>
            </a:r>
          </a:p>
          <a:p>
            <a:pPr lvl="1"/>
            <a:r>
              <a:rPr lang="en-US" sz="800" dirty="0"/>
              <a:t>Rationale for likelihood of proposal acceptance</a:t>
            </a:r>
          </a:p>
          <a:p>
            <a:r>
              <a:rPr lang="en-US" sz="800" dirty="0"/>
              <a:t>Application must be forwarded with recommendation from the PI’s dean</a:t>
            </a:r>
          </a:p>
        </p:txBody>
      </p:sp>
      <p:sp>
        <p:nvSpPr>
          <p:cNvPr id="11" name="TextBox 10">
            <a:extLst>
              <a:ext uri="{FF2B5EF4-FFF2-40B4-BE49-F238E27FC236}">
                <a16:creationId xmlns:a16="http://schemas.microsoft.com/office/drawing/2014/main" id="{90E523C4-863F-4EC4-AD0F-13EC18D58EEF}"/>
              </a:ext>
            </a:extLst>
          </p:cNvPr>
          <p:cNvSpPr txBox="1"/>
          <p:nvPr/>
        </p:nvSpPr>
        <p:spPr>
          <a:xfrm>
            <a:off x="271956" y="927736"/>
            <a:ext cx="2638295" cy="307777"/>
          </a:xfrm>
          <a:prstGeom prst="rect">
            <a:avLst/>
          </a:prstGeom>
          <a:noFill/>
        </p:spPr>
        <p:txBody>
          <a:bodyPr wrap="square" lIns="0" tIns="0" rIns="0" bIns="0" rtlCol="0">
            <a:spAutoFit/>
          </a:bodyPr>
          <a:lstStyle/>
          <a:p>
            <a:pPr>
              <a:spcBef>
                <a:spcPts val="500"/>
              </a:spcBef>
            </a:pPr>
            <a:r>
              <a:rPr lang="en-US" sz="1000" b="1" dirty="0"/>
              <a:t>Research Staff Streamlines Resubmission Process</a:t>
            </a:r>
          </a:p>
        </p:txBody>
      </p:sp>
      <p:sp>
        <p:nvSpPr>
          <p:cNvPr id="54" name="Text Placeholder 3">
            <a:extLst>
              <a:ext uri="{FF2B5EF4-FFF2-40B4-BE49-F238E27FC236}">
                <a16:creationId xmlns:a16="http://schemas.microsoft.com/office/drawing/2014/main" id="{DA171E19-AF75-4809-A7F6-56986BAE0C99}"/>
              </a:ext>
            </a:extLst>
          </p:cNvPr>
          <p:cNvSpPr txBox="1">
            <a:spLocks/>
          </p:cNvSpPr>
          <p:nvPr/>
        </p:nvSpPr>
        <p:spPr bwMode="gray">
          <a:xfrm>
            <a:off x="3140050" y="4617720"/>
            <a:ext cx="3260750" cy="182880"/>
          </a:xfrm>
          <a:prstGeom prst="rect">
            <a:avLst/>
          </a:prstGeom>
        </p:spPr>
        <p:txBody>
          <a:bodyPr vert="horz" wrap="square" lIns="0" tIns="0" rIns="64008" bIns="45720" rtlCol="0" anchor="b" anchorCtr="0">
            <a:noAutofit/>
          </a:bodyPr>
          <a:lstStyle>
            <a:lvl1pPr marL="0" indent="0" algn="l" defTabSz="480060" rtl="0" eaLnBrk="1" latinLnBrk="0" hangingPunct="1">
              <a:lnSpc>
                <a:spcPct val="100000"/>
              </a:lnSpc>
              <a:spcBef>
                <a:spcPts val="200"/>
              </a:spcBef>
              <a:buClrTx/>
              <a:buFont typeface="Arial" panose="020B0604020202020204" pitchFamily="34" charset="0"/>
              <a:buNone/>
              <a:defRPr sz="500" kern="1200">
                <a:solidFill>
                  <a:schemeClr val="tx1"/>
                </a:solidFill>
                <a:latin typeface="+mn-lt"/>
                <a:ea typeface="+mn-ea"/>
                <a:cs typeface="+mn-cs"/>
              </a:defRPr>
            </a:lvl1pPr>
            <a:lvl2pPr marL="114300" indent="0" algn="l" defTabSz="480060" rtl="0" eaLnBrk="1" latinLnBrk="0" hangingPunct="1">
              <a:lnSpc>
                <a:spcPct val="100000"/>
              </a:lnSpc>
              <a:spcBef>
                <a:spcPts val="200"/>
              </a:spcBef>
              <a:buClrTx/>
              <a:buFont typeface="Verdana" panose="020B0604030504040204" pitchFamily="34" charset="0"/>
              <a:buNone/>
              <a:defRPr sz="500" kern="1200">
                <a:solidFill>
                  <a:schemeClr val="tx1"/>
                </a:solidFill>
                <a:latin typeface="+mn-lt"/>
                <a:ea typeface="+mn-ea"/>
                <a:cs typeface="+mn-cs"/>
              </a:defRPr>
            </a:lvl2pPr>
            <a:lvl3pPr marL="228600" indent="0" algn="l" defTabSz="480060" rtl="0" eaLnBrk="1" latinLnBrk="0" hangingPunct="1">
              <a:lnSpc>
                <a:spcPct val="100000"/>
              </a:lnSpc>
              <a:spcBef>
                <a:spcPts val="200"/>
              </a:spcBef>
              <a:buClrTx/>
              <a:buFont typeface="Arial" panose="020B0604020202020204" pitchFamily="34" charset="0"/>
              <a:buNone/>
              <a:defRPr sz="500" kern="1200">
                <a:solidFill>
                  <a:schemeClr val="tx1"/>
                </a:solidFill>
                <a:latin typeface="+mn-lt"/>
                <a:ea typeface="+mn-ea"/>
                <a:cs typeface="+mn-cs"/>
              </a:defRPr>
            </a:lvl3pPr>
            <a:lvl4pPr marL="342900" indent="0" algn="l" defTabSz="480060" rtl="0" eaLnBrk="1" latinLnBrk="0" hangingPunct="1">
              <a:lnSpc>
                <a:spcPct val="100000"/>
              </a:lnSpc>
              <a:spcBef>
                <a:spcPts val="200"/>
              </a:spcBef>
              <a:buFont typeface="Verdana" panose="020B0604030504040204" pitchFamily="34" charset="0"/>
              <a:buNone/>
              <a:defRPr sz="500" kern="1200">
                <a:solidFill>
                  <a:schemeClr val="tx1"/>
                </a:solidFill>
                <a:latin typeface="+mn-lt"/>
                <a:ea typeface="+mn-ea"/>
                <a:cs typeface="+mn-cs"/>
              </a:defRPr>
            </a:lvl4pPr>
            <a:lvl5pPr marL="457200" indent="0" algn="l" defTabSz="480060" rtl="0" eaLnBrk="1" latinLnBrk="0" hangingPunct="1">
              <a:lnSpc>
                <a:spcPct val="100000"/>
              </a:lnSpc>
              <a:spcBef>
                <a:spcPts val="200"/>
              </a:spcBef>
              <a:buFont typeface="Arial" panose="020B0604020202020204" pitchFamily="34" charset="0"/>
              <a:buNone/>
              <a:defRPr sz="500" kern="1200" baseline="0">
                <a:solidFill>
                  <a:schemeClr val="tx1"/>
                </a:solidFill>
                <a:latin typeface="+mn-lt"/>
                <a:ea typeface="+mn-ea"/>
                <a:cs typeface="+mn-cs"/>
              </a:defRPr>
            </a:lvl5pPr>
            <a:lvl6pPr marL="685800" indent="-114300" algn="l" defTabSz="48006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6pPr>
            <a:lvl7pPr marL="800100" indent="-114300" algn="l" defTabSz="48006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7pPr>
            <a:lvl8pPr marL="914400" indent="-114300" algn="l" defTabSz="48006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8pPr>
            <a:lvl9pPr marL="1028700" indent="-114300" algn="l" defTabSz="48006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9pPr>
          </a:lstStyle>
          <a:p>
            <a:r>
              <a:rPr lang="en-US" dirty="0"/>
              <a:t>Source: University of Nevada, Reno, </a:t>
            </a:r>
            <a:r>
              <a:rPr lang="en-US" dirty="0">
                <a:hlinkClick r:id="rId2"/>
              </a:rPr>
              <a:t>Research Enhancement Grants</a:t>
            </a:r>
            <a:r>
              <a:rPr lang="en-US" dirty="0"/>
              <a:t>; EAB interviews and analysis. </a:t>
            </a:r>
          </a:p>
        </p:txBody>
      </p:sp>
      <p:grpSp>
        <p:nvGrpSpPr>
          <p:cNvPr id="42" name="Group 41">
            <a:extLst>
              <a:ext uri="{FF2B5EF4-FFF2-40B4-BE49-F238E27FC236}">
                <a16:creationId xmlns:a16="http://schemas.microsoft.com/office/drawing/2014/main" id="{8AFBFD14-B5DF-4106-824A-95CC3D6E9201}"/>
              </a:ext>
            </a:extLst>
          </p:cNvPr>
          <p:cNvGrpSpPr/>
          <p:nvPr/>
        </p:nvGrpSpPr>
        <p:grpSpPr bwMode="gray">
          <a:xfrm>
            <a:off x="5841092" y="2667949"/>
            <a:ext cx="271672" cy="181522"/>
            <a:chOff x="3003586" y="2003891"/>
            <a:chExt cx="271672" cy="181522"/>
          </a:xfrm>
        </p:grpSpPr>
        <p:sp>
          <p:nvSpPr>
            <p:cNvPr id="43" name="Rectangle 42">
              <a:extLst>
                <a:ext uri="{FF2B5EF4-FFF2-40B4-BE49-F238E27FC236}">
                  <a16:creationId xmlns:a16="http://schemas.microsoft.com/office/drawing/2014/main" id="{8C801D74-06FE-454E-ABCF-3B64B03B0F97}"/>
                </a:ext>
              </a:extLst>
            </p:cNvPr>
            <p:cNvSpPr/>
            <p:nvPr/>
          </p:nvSpPr>
          <p:spPr bwMode="gray">
            <a:xfrm>
              <a:off x="3003586" y="2003891"/>
              <a:ext cx="271672" cy="181522"/>
            </a:xfrm>
            <a:prstGeom prst="rect">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44" name="Round Same Side Corner Rectangle 39">
              <a:extLst>
                <a:ext uri="{FF2B5EF4-FFF2-40B4-BE49-F238E27FC236}">
                  <a16:creationId xmlns:a16="http://schemas.microsoft.com/office/drawing/2014/main" id="{6E2F4E1C-9C29-41FD-A4ED-AE8A967184E3}"/>
                </a:ext>
              </a:extLst>
            </p:cNvPr>
            <p:cNvSpPr/>
            <p:nvPr/>
          </p:nvSpPr>
          <p:spPr bwMode="gray">
            <a:xfrm rot="10800000">
              <a:off x="3003586" y="2003891"/>
              <a:ext cx="213772" cy="181521"/>
            </a:xfrm>
            <a:prstGeom prst="round2SameRect">
              <a:avLst/>
            </a:prstGeom>
            <a:solidFill>
              <a:schemeClr val="accent3"/>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45" name="Group 44">
              <a:extLst>
                <a:ext uri="{FF2B5EF4-FFF2-40B4-BE49-F238E27FC236}">
                  <a16:creationId xmlns:a16="http://schemas.microsoft.com/office/drawing/2014/main" id="{19B6F77D-FB34-4120-8D02-74990611DD8F}"/>
                </a:ext>
              </a:extLst>
            </p:cNvPr>
            <p:cNvGrpSpPr/>
            <p:nvPr/>
          </p:nvGrpSpPr>
          <p:grpSpPr bwMode="gray">
            <a:xfrm>
              <a:off x="3029803" y="2028728"/>
              <a:ext cx="161337" cy="131846"/>
              <a:chOff x="3647918" y="2043295"/>
              <a:chExt cx="161337" cy="131846"/>
            </a:xfrm>
          </p:grpSpPr>
          <p:sp>
            <p:nvSpPr>
              <p:cNvPr id="49" name="AutoShape 3">
                <a:extLst>
                  <a:ext uri="{FF2B5EF4-FFF2-40B4-BE49-F238E27FC236}">
                    <a16:creationId xmlns:a16="http://schemas.microsoft.com/office/drawing/2014/main" id="{EFBFB098-05BD-4B86-80D8-0BDCF305D91F}"/>
                  </a:ext>
                </a:extLst>
              </p:cNvPr>
              <p:cNvSpPr>
                <a:spLocks noChangeAspect="1" noChangeArrowheads="1" noTextEdit="1"/>
              </p:cNvSpPr>
              <p:nvPr/>
            </p:nvSpPr>
            <p:spPr bwMode="gray">
              <a:xfrm>
                <a:off x="3647918" y="2043295"/>
                <a:ext cx="161337" cy="131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5">
                <a:extLst>
                  <a:ext uri="{FF2B5EF4-FFF2-40B4-BE49-F238E27FC236}">
                    <a16:creationId xmlns:a16="http://schemas.microsoft.com/office/drawing/2014/main" id="{ACB8FC89-37EA-4401-99C9-CD135980A1DF}"/>
                  </a:ext>
                </a:extLst>
              </p:cNvPr>
              <p:cNvSpPr>
                <a:spLocks noEditPoints="1"/>
              </p:cNvSpPr>
              <p:nvPr/>
            </p:nvSpPr>
            <p:spPr bwMode="gray">
              <a:xfrm>
                <a:off x="3710371" y="2043295"/>
                <a:ext cx="98884" cy="111027"/>
              </a:xfrm>
              <a:custGeom>
                <a:avLst/>
                <a:gdLst>
                  <a:gd name="T0" fmla="*/ 114 w 114"/>
                  <a:gd name="T1" fmla="*/ 14 h 127"/>
                  <a:gd name="T2" fmla="*/ 0 w 114"/>
                  <a:gd name="T3" fmla="*/ 10 h 127"/>
                  <a:gd name="T4" fmla="*/ 0 w 114"/>
                  <a:gd name="T5" fmla="*/ 62 h 127"/>
                  <a:gd name="T6" fmla="*/ 46 w 114"/>
                  <a:gd name="T7" fmla="*/ 76 h 127"/>
                  <a:gd name="T8" fmla="*/ 49 w 114"/>
                  <a:gd name="T9" fmla="*/ 88 h 127"/>
                  <a:gd name="T10" fmla="*/ 46 w 114"/>
                  <a:gd name="T11" fmla="*/ 97 h 127"/>
                  <a:gd name="T12" fmla="*/ 49 w 114"/>
                  <a:gd name="T13" fmla="*/ 109 h 127"/>
                  <a:gd name="T14" fmla="*/ 46 w 114"/>
                  <a:gd name="T15" fmla="*/ 117 h 127"/>
                  <a:gd name="T16" fmla="*/ 114 w 114"/>
                  <a:gd name="T17" fmla="*/ 111 h 127"/>
                  <a:gd name="T18" fmla="*/ 114 w 114"/>
                  <a:gd name="T19" fmla="*/ 111 h 127"/>
                  <a:gd name="T20" fmla="*/ 114 w 114"/>
                  <a:gd name="T21" fmla="*/ 14 h 127"/>
                  <a:gd name="T22" fmla="*/ 10 w 114"/>
                  <a:gd name="T23" fmla="*/ 58 h 127"/>
                  <a:gd name="T24" fmla="*/ 24 w 114"/>
                  <a:gd name="T25" fmla="*/ 50 h 127"/>
                  <a:gd name="T26" fmla="*/ 24 w 114"/>
                  <a:gd name="T27" fmla="*/ 41 h 127"/>
                  <a:gd name="T28" fmla="*/ 10 w 114"/>
                  <a:gd name="T29" fmla="*/ 24 h 127"/>
                  <a:gd name="T30" fmla="*/ 24 w 114"/>
                  <a:gd name="T31" fmla="*/ 41 h 127"/>
                  <a:gd name="T32" fmla="*/ 35 w 114"/>
                  <a:gd name="T33" fmla="*/ 63 h 127"/>
                  <a:gd name="T34" fmla="*/ 49 w 114"/>
                  <a:gd name="T35" fmla="*/ 56 h 127"/>
                  <a:gd name="T36" fmla="*/ 49 w 114"/>
                  <a:gd name="T37" fmla="*/ 46 h 127"/>
                  <a:gd name="T38" fmla="*/ 35 w 114"/>
                  <a:gd name="T39" fmla="*/ 29 h 127"/>
                  <a:gd name="T40" fmla="*/ 49 w 114"/>
                  <a:gd name="T41" fmla="*/ 46 h 127"/>
                  <a:gd name="T42" fmla="*/ 59 w 114"/>
                  <a:gd name="T43" fmla="*/ 111 h 127"/>
                  <a:gd name="T44" fmla="*/ 74 w 114"/>
                  <a:gd name="T45" fmla="*/ 104 h 127"/>
                  <a:gd name="T46" fmla="*/ 74 w 114"/>
                  <a:gd name="T47" fmla="*/ 93 h 127"/>
                  <a:gd name="T48" fmla="*/ 59 w 114"/>
                  <a:gd name="T49" fmla="*/ 80 h 127"/>
                  <a:gd name="T50" fmla="*/ 74 w 114"/>
                  <a:gd name="T51" fmla="*/ 93 h 127"/>
                  <a:gd name="T52" fmla="*/ 59 w 114"/>
                  <a:gd name="T53" fmla="*/ 69 h 127"/>
                  <a:gd name="T54" fmla="*/ 74 w 114"/>
                  <a:gd name="T55" fmla="*/ 62 h 127"/>
                  <a:gd name="T56" fmla="*/ 74 w 114"/>
                  <a:gd name="T57" fmla="*/ 51 h 127"/>
                  <a:gd name="T58" fmla="*/ 59 w 114"/>
                  <a:gd name="T59" fmla="*/ 35 h 127"/>
                  <a:gd name="T60" fmla="*/ 74 w 114"/>
                  <a:gd name="T61" fmla="*/ 51 h 127"/>
                  <a:gd name="T62" fmla="*/ 88 w 114"/>
                  <a:gd name="T63" fmla="*/ 115 h 127"/>
                  <a:gd name="T64" fmla="*/ 96 w 114"/>
                  <a:gd name="T65" fmla="*/ 100 h 127"/>
                  <a:gd name="T66" fmla="*/ 96 w 114"/>
                  <a:gd name="T67" fmla="*/ 89 h 127"/>
                  <a:gd name="T68" fmla="*/ 88 w 114"/>
                  <a:gd name="T69" fmla="*/ 83 h 127"/>
                  <a:gd name="T70" fmla="*/ 96 w 114"/>
                  <a:gd name="T71" fmla="*/ 89 h 127"/>
                  <a:gd name="T72" fmla="*/ 88 w 114"/>
                  <a:gd name="T73" fmla="*/ 72 h 127"/>
                  <a:gd name="T74" fmla="*/ 96 w 114"/>
                  <a:gd name="T75" fmla="*/ 58 h 127"/>
                  <a:gd name="T76" fmla="*/ 96 w 114"/>
                  <a:gd name="T77" fmla="*/ 47 h 127"/>
                  <a:gd name="T78" fmla="*/ 88 w 114"/>
                  <a:gd name="T79" fmla="*/ 38 h 127"/>
                  <a:gd name="T80" fmla="*/ 96 w 114"/>
                  <a:gd name="T81" fmla="*/ 47 h 127"/>
                  <a:gd name="T82" fmla="*/ 102 w 114"/>
                  <a:gd name="T83" fmla="*/ 107 h 127"/>
                  <a:gd name="T84" fmla="*/ 109 w 114"/>
                  <a:gd name="T85" fmla="*/ 92 h 127"/>
                  <a:gd name="T86" fmla="*/ 109 w 114"/>
                  <a:gd name="T87" fmla="*/ 83 h 127"/>
                  <a:gd name="T88" fmla="*/ 102 w 114"/>
                  <a:gd name="T89" fmla="*/ 75 h 127"/>
                  <a:gd name="T90" fmla="*/ 109 w 114"/>
                  <a:gd name="T91" fmla="*/ 83 h 127"/>
                  <a:gd name="T92" fmla="*/ 102 w 114"/>
                  <a:gd name="T93" fmla="*/ 66 h 127"/>
                  <a:gd name="T94" fmla="*/ 109 w 114"/>
                  <a:gd name="T95" fmla="*/ 51 h 127"/>
                  <a:gd name="T96" fmla="*/ 109 w 114"/>
                  <a:gd name="T97" fmla="*/ 41 h 127"/>
                  <a:gd name="T98" fmla="*/ 102 w 114"/>
                  <a:gd name="T99" fmla="*/ 30 h 127"/>
                  <a:gd name="T100" fmla="*/ 109 w 114"/>
                  <a:gd name="T101" fmla="*/ 2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14" h="127">
                    <a:moveTo>
                      <a:pt x="114" y="14"/>
                    </a:moveTo>
                    <a:lnTo>
                      <a:pt x="114" y="14"/>
                    </a:lnTo>
                    <a:lnTo>
                      <a:pt x="41" y="0"/>
                    </a:lnTo>
                    <a:lnTo>
                      <a:pt x="0" y="10"/>
                    </a:lnTo>
                    <a:lnTo>
                      <a:pt x="0" y="62"/>
                    </a:lnTo>
                    <a:lnTo>
                      <a:pt x="0" y="62"/>
                    </a:lnTo>
                    <a:lnTo>
                      <a:pt x="46" y="72"/>
                    </a:lnTo>
                    <a:lnTo>
                      <a:pt x="46" y="76"/>
                    </a:lnTo>
                    <a:lnTo>
                      <a:pt x="49" y="77"/>
                    </a:lnTo>
                    <a:lnTo>
                      <a:pt x="49" y="88"/>
                    </a:lnTo>
                    <a:lnTo>
                      <a:pt x="46" y="86"/>
                    </a:lnTo>
                    <a:lnTo>
                      <a:pt x="46" y="97"/>
                    </a:lnTo>
                    <a:lnTo>
                      <a:pt x="49" y="98"/>
                    </a:lnTo>
                    <a:lnTo>
                      <a:pt x="49" y="109"/>
                    </a:lnTo>
                    <a:lnTo>
                      <a:pt x="46" y="109"/>
                    </a:lnTo>
                    <a:lnTo>
                      <a:pt x="46" y="117"/>
                    </a:lnTo>
                    <a:lnTo>
                      <a:pt x="83" y="127"/>
                    </a:lnTo>
                    <a:lnTo>
                      <a:pt x="114" y="111"/>
                    </a:lnTo>
                    <a:lnTo>
                      <a:pt x="114" y="111"/>
                    </a:lnTo>
                    <a:lnTo>
                      <a:pt x="114" y="111"/>
                    </a:lnTo>
                    <a:lnTo>
                      <a:pt x="114" y="14"/>
                    </a:lnTo>
                    <a:lnTo>
                      <a:pt x="114" y="14"/>
                    </a:lnTo>
                    <a:close/>
                    <a:moveTo>
                      <a:pt x="24" y="60"/>
                    </a:moveTo>
                    <a:lnTo>
                      <a:pt x="10" y="58"/>
                    </a:lnTo>
                    <a:lnTo>
                      <a:pt x="10" y="47"/>
                    </a:lnTo>
                    <a:lnTo>
                      <a:pt x="24" y="50"/>
                    </a:lnTo>
                    <a:lnTo>
                      <a:pt x="24" y="60"/>
                    </a:lnTo>
                    <a:close/>
                    <a:moveTo>
                      <a:pt x="24" y="41"/>
                    </a:moveTo>
                    <a:lnTo>
                      <a:pt x="10" y="37"/>
                    </a:lnTo>
                    <a:lnTo>
                      <a:pt x="10" y="24"/>
                    </a:lnTo>
                    <a:lnTo>
                      <a:pt x="24" y="26"/>
                    </a:lnTo>
                    <a:lnTo>
                      <a:pt x="24" y="41"/>
                    </a:lnTo>
                    <a:close/>
                    <a:moveTo>
                      <a:pt x="49" y="67"/>
                    </a:moveTo>
                    <a:lnTo>
                      <a:pt x="35" y="63"/>
                    </a:lnTo>
                    <a:lnTo>
                      <a:pt x="35" y="52"/>
                    </a:lnTo>
                    <a:lnTo>
                      <a:pt x="49" y="56"/>
                    </a:lnTo>
                    <a:lnTo>
                      <a:pt x="49" y="67"/>
                    </a:lnTo>
                    <a:close/>
                    <a:moveTo>
                      <a:pt x="49" y="46"/>
                    </a:moveTo>
                    <a:lnTo>
                      <a:pt x="35" y="42"/>
                    </a:lnTo>
                    <a:lnTo>
                      <a:pt x="35" y="29"/>
                    </a:lnTo>
                    <a:lnTo>
                      <a:pt x="49" y="33"/>
                    </a:lnTo>
                    <a:lnTo>
                      <a:pt x="49" y="46"/>
                    </a:lnTo>
                    <a:close/>
                    <a:moveTo>
                      <a:pt x="74" y="115"/>
                    </a:moveTo>
                    <a:lnTo>
                      <a:pt x="59" y="111"/>
                    </a:lnTo>
                    <a:lnTo>
                      <a:pt x="59" y="100"/>
                    </a:lnTo>
                    <a:lnTo>
                      <a:pt x="74" y="104"/>
                    </a:lnTo>
                    <a:lnTo>
                      <a:pt x="74" y="115"/>
                    </a:lnTo>
                    <a:close/>
                    <a:moveTo>
                      <a:pt x="74" y="93"/>
                    </a:moveTo>
                    <a:lnTo>
                      <a:pt x="59" y="90"/>
                    </a:lnTo>
                    <a:lnTo>
                      <a:pt x="59" y="80"/>
                    </a:lnTo>
                    <a:lnTo>
                      <a:pt x="74" y="83"/>
                    </a:lnTo>
                    <a:lnTo>
                      <a:pt x="74" y="93"/>
                    </a:lnTo>
                    <a:close/>
                    <a:moveTo>
                      <a:pt x="74" y="72"/>
                    </a:moveTo>
                    <a:lnTo>
                      <a:pt x="59" y="69"/>
                    </a:lnTo>
                    <a:lnTo>
                      <a:pt x="59" y="59"/>
                    </a:lnTo>
                    <a:lnTo>
                      <a:pt x="74" y="62"/>
                    </a:lnTo>
                    <a:lnTo>
                      <a:pt x="74" y="72"/>
                    </a:lnTo>
                    <a:close/>
                    <a:moveTo>
                      <a:pt x="74" y="51"/>
                    </a:moveTo>
                    <a:lnTo>
                      <a:pt x="59" y="48"/>
                    </a:lnTo>
                    <a:lnTo>
                      <a:pt x="59" y="35"/>
                    </a:lnTo>
                    <a:lnTo>
                      <a:pt x="74" y="38"/>
                    </a:lnTo>
                    <a:lnTo>
                      <a:pt x="74" y="51"/>
                    </a:lnTo>
                    <a:close/>
                    <a:moveTo>
                      <a:pt x="96" y="111"/>
                    </a:moveTo>
                    <a:lnTo>
                      <a:pt x="88" y="115"/>
                    </a:lnTo>
                    <a:lnTo>
                      <a:pt x="88" y="104"/>
                    </a:lnTo>
                    <a:lnTo>
                      <a:pt x="96" y="100"/>
                    </a:lnTo>
                    <a:lnTo>
                      <a:pt x="96" y="111"/>
                    </a:lnTo>
                    <a:close/>
                    <a:moveTo>
                      <a:pt x="96" y="89"/>
                    </a:moveTo>
                    <a:lnTo>
                      <a:pt x="88" y="93"/>
                    </a:lnTo>
                    <a:lnTo>
                      <a:pt x="88" y="83"/>
                    </a:lnTo>
                    <a:lnTo>
                      <a:pt x="96" y="79"/>
                    </a:lnTo>
                    <a:lnTo>
                      <a:pt x="96" y="89"/>
                    </a:lnTo>
                    <a:close/>
                    <a:moveTo>
                      <a:pt x="96" y="68"/>
                    </a:moveTo>
                    <a:lnTo>
                      <a:pt x="88" y="72"/>
                    </a:lnTo>
                    <a:lnTo>
                      <a:pt x="88" y="62"/>
                    </a:lnTo>
                    <a:lnTo>
                      <a:pt x="96" y="58"/>
                    </a:lnTo>
                    <a:lnTo>
                      <a:pt x="96" y="68"/>
                    </a:lnTo>
                    <a:close/>
                    <a:moveTo>
                      <a:pt x="96" y="47"/>
                    </a:moveTo>
                    <a:lnTo>
                      <a:pt x="88" y="51"/>
                    </a:lnTo>
                    <a:lnTo>
                      <a:pt x="88" y="38"/>
                    </a:lnTo>
                    <a:lnTo>
                      <a:pt x="96" y="34"/>
                    </a:lnTo>
                    <a:lnTo>
                      <a:pt x="96" y="47"/>
                    </a:lnTo>
                    <a:close/>
                    <a:moveTo>
                      <a:pt x="109" y="105"/>
                    </a:moveTo>
                    <a:lnTo>
                      <a:pt x="102" y="107"/>
                    </a:lnTo>
                    <a:lnTo>
                      <a:pt x="102" y="96"/>
                    </a:lnTo>
                    <a:lnTo>
                      <a:pt x="109" y="92"/>
                    </a:lnTo>
                    <a:lnTo>
                      <a:pt x="109" y="105"/>
                    </a:lnTo>
                    <a:close/>
                    <a:moveTo>
                      <a:pt x="109" y="83"/>
                    </a:moveTo>
                    <a:lnTo>
                      <a:pt x="102" y="86"/>
                    </a:lnTo>
                    <a:lnTo>
                      <a:pt x="102" y="75"/>
                    </a:lnTo>
                    <a:lnTo>
                      <a:pt x="109" y="71"/>
                    </a:lnTo>
                    <a:lnTo>
                      <a:pt x="109" y="83"/>
                    </a:lnTo>
                    <a:close/>
                    <a:moveTo>
                      <a:pt x="109" y="62"/>
                    </a:moveTo>
                    <a:lnTo>
                      <a:pt x="102" y="66"/>
                    </a:lnTo>
                    <a:lnTo>
                      <a:pt x="102" y="54"/>
                    </a:lnTo>
                    <a:lnTo>
                      <a:pt x="109" y="51"/>
                    </a:lnTo>
                    <a:lnTo>
                      <a:pt x="109" y="62"/>
                    </a:lnTo>
                    <a:close/>
                    <a:moveTo>
                      <a:pt x="109" y="41"/>
                    </a:moveTo>
                    <a:lnTo>
                      <a:pt x="102" y="45"/>
                    </a:lnTo>
                    <a:lnTo>
                      <a:pt x="102" y="30"/>
                    </a:lnTo>
                    <a:lnTo>
                      <a:pt x="102" y="30"/>
                    </a:lnTo>
                    <a:lnTo>
                      <a:pt x="109" y="28"/>
                    </a:lnTo>
                    <a:lnTo>
                      <a:pt x="109"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6">
                <a:extLst>
                  <a:ext uri="{FF2B5EF4-FFF2-40B4-BE49-F238E27FC236}">
                    <a16:creationId xmlns:a16="http://schemas.microsoft.com/office/drawing/2014/main" id="{A509508B-A50A-4029-9394-04721979CD78}"/>
                  </a:ext>
                </a:extLst>
              </p:cNvPr>
              <p:cNvSpPr>
                <a:spLocks noEditPoints="1"/>
              </p:cNvSpPr>
              <p:nvPr/>
            </p:nvSpPr>
            <p:spPr bwMode="gray">
              <a:xfrm>
                <a:off x="3647918" y="2097074"/>
                <a:ext cx="98884" cy="78067"/>
              </a:xfrm>
              <a:custGeom>
                <a:avLst/>
                <a:gdLst>
                  <a:gd name="T0" fmla="*/ 64 w 114"/>
                  <a:gd name="T1" fmla="*/ 0 h 89"/>
                  <a:gd name="T2" fmla="*/ 0 w 114"/>
                  <a:gd name="T3" fmla="*/ 71 h 89"/>
                  <a:gd name="T4" fmla="*/ 114 w 114"/>
                  <a:gd name="T5" fmla="*/ 61 h 89"/>
                  <a:gd name="T6" fmla="*/ 53 w 114"/>
                  <a:gd name="T7" fmla="*/ 43 h 89"/>
                  <a:gd name="T8" fmla="*/ 43 w 114"/>
                  <a:gd name="T9" fmla="*/ 51 h 89"/>
                  <a:gd name="T10" fmla="*/ 53 w 114"/>
                  <a:gd name="T11" fmla="*/ 43 h 89"/>
                  <a:gd name="T12" fmla="*/ 75 w 114"/>
                  <a:gd name="T13" fmla="*/ 38 h 89"/>
                  <a:gd name="T14" fmla="*/ 69 w 114"/>
                  <a:gd name="T15" fmla="*/ 52 h 89"/>
                  <a:gd name="T16" fmla="*/ 35 w 114"/>
                  <a:gd name="T17" fmla="*/ 39 h 89"/>
                  <a:gd name="T18" fmla="*/ 26 w 114"/>
                  <a:gd name="T19" fmla="*/ 47 h 89"/>
                  <a:gd name="T20" fmla="*/ 35 w 114"/>
                  <a:gd name="T21" fmla="*/ 39 h 89"/>
                  <a:gd name="T22" fmla="*/ 35 w 114"/>
                  <a:gd name="T23" fmla="*/ 69 h 89"/>
                  <a:gd name="T24" fmla="*/ 26 w 114"/>
                  <a:gd name="T25" fmla="*/ 58 h 89"/>
                  <a:gd name="T26" fmla="*/ 43 w 114"/>
                  <a:gd name="T27" fmla="*/ 63 h 89"/>
                  <a:gd name="T28" fmla="*/ 53 w 114"/>
                  <a:gd name="T29" fmla="*/ 75 h 89"/>
                  <a:gd name="T30" fmla="*/ 43 w 114"/>
                  <a:gd name="T31" fmla="*/ 63 h 89"/>
                  <a:gd name="T32" fmla="*/ 75 w 114"/>
                  <a:gd name="T33" fmla="*/ 59 h 89"/>
                  <a:gd name="T34" fmla="*/ 69 w 114"/>
                  <a:gd name="T35" fmla="*/ 72 h 89"/>
                  <a:gd name="T36" fmla="*/ 83 w 114"/>
                  <a:gd name="T37" fmla="*/ 55 h 89"/>
                  <a:gd name="T38" fmla="*/ 91 w 114"/>
                  <a:gd name="T39" fmla="*/ 61 h 89"/>
                  <a:gd name="T40" fmla="*/ 83 w 114"/>
                  <a:gd name="T41" fmla="*/ 55 h 89"/>
                  <a:gd name="T42" fmla="*/ 83 w 114"/>
                  <a:gd name="T43" fmla="*/ 34 h 89"/>
                  <a:gd name="T44" fmla="*/ 91 w 114"/>
                  <a:gd name="T45" fmla="*/ 42 h 89"/>
                  <a:gd name="T46" fmla="*/ 99 w 114"/>
                  <a:gd name="T47" fmla="*/ 26 h 89"/>
                  <a:gd name="T48" fmla="*/ 107 w 114"/>
                  <a:gd name="T49" fmla="*/ 34 h 89"/>
                  <a:gd name="T50" fmla="*/ 99 w 114"/>
                  <a:gd name="T51" fmla="*/ 26 h 89"/>
                  <a:gd name="T52" fmla="*/ 18 w 114"/>
                  <a:gd name="T53" fmla="*/ 34 h 89"/>
                  <a:gd name="T54" fmla="*/ 8 w 114"/>
                  <a:gd name="T55" fmla="*/ 42 h 89"/>
                  <a:gd name="T56" fmla="*/ 8 w 114"/>
                  <a:gd name="T57" fmla="*/ 52 h 89"/>
                  <a:gd name="T58" fmla="*/ 18 w 114"/>
                  <a:gd name="T59" fmla="*/ 65 h 89"/>
                  <a:gd name="T60" fmla="*/ 8 w 114"/>
                  <a:gd name="T61" fmla="*/ 52 h 89"/>
                  <a:gd name="T62" fmla="*/ 99 w 114"/>
                  <a:gd name="T63" fmla="*/ 47 h 89"/>
                  <a:gd name="T64" fmla="*/ 107 w 114"/>
                  <a:gd name="T65" fmla="*/ 55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4" h="89">
                    <a:moveTo>
                      <a:pt x="114" y="12"/>
                    </a:moveTo>
                    <a:lnTo>
                      <a:pt x="64" y="0"/>
                    </a:lnTo>
                    <a:lnTo>
                      <a:pt x="0" y="21"/>
                    </a:lnTo>
                    <a:lnTo>
                      <a:pt x="0" y="71"/>
                    </a:lnTo>
                    <a:lnTo>
                      <a:pt x="60" y="89"/>
                    </a:lnTo>
                    <a:lnTo>
                      <a:pt x="114" y="61"/>
                    </a:lnTo>
                    <a:lnTo>
                      <a:pt x="114" y="12"/>
                    </a:lnTo>
                    <a:close/>
                    <a:moveTo>
                      <a:pt x="53" y="43"/>
                    </a:moveTo>
                    <a:lnTo>
                      <a:pt x="53" y="54"/>
                    </a:lnTo>
                    <a:lnTo>
                      <a:pt x="43" y="51"/>
                    </a:lnTo>
                    <a:lnTo>
                      <a:pt x="43" y="41"/>
                    </a:lnTo>
                    <a:lnTo>
                      <a:pt x="53" y="43"/>
                    </a:lnTo>
                    <a:close/>
                    <a:moveTo>
                      <a:pt x="69" y="42"/>
                    </a:moveTo>
                    <a:lnTo>
                      <a:pt x="75" y="38"/>
                    </a:lnTo>
                    <a:lnTo>
                      <a:pt x="75" y="48"/>
                    </a:lnTo>
                    <a:lnTo>
                      <a:pt x="69" y="52"/>
                    </a:lnTo>
                    <a:lnTo>
                      <a:pt x="69" y="42"/>
                    </a:lnTo>
                    <a:close/>
                    <a:moveTo>
                      <a:pt x="35" y="39"/>
                    </a:moveTo>
                    <a:lnTo>
                      <a:pt x="35" y="50"/>
                    </a:lnTo>
                    <a:lnTo>
                      <a:pt x="26" y="47"/>
                    </a:lnTo>
                    <a:lnTo>
                      <a:pt x="26" y="37"/>
                    </a:lnTo>
                    <a:lnTo>
                      <a:pt x="35" y="39"/>
                    </a:lnTo>
                    <a:close/>
                    <a:moveTo>
                      <a:pt x="35" y="60"/>
                    </a:moveTo>
                    <a:lnTo>
                      <a:pt x="35" y="69"/>
                    </a:lnTo>
                    <a:lnTo>
                      <a:pt x="26" y="67"/>
                    </a:lnTo>
                    <a:lnTo>
                      <a:pt x="26" y="58"/>
                    </a:lnTo>
                    <a:lnTo>
                      <a:pt x="35" y="60"/>
                    </a:lnTo>
                    <a:close/>
                    <a:moveTo>
                      <a:pt x="43" y="63"/>
                    </a:moveTo>
                    <a:lnTo>
                      <a:pt x="53" y="65"/>
                    </a:lnTo>
                    <a:lnTo>
                      <a:pt x="53" y="75"/>
                    </a:lnTo>
                    <a:lnTo>
                      <a:pt x="43" y="72"/>
                    </a:lnTo>
                    <a:lnTo>
                      <a:pt x="43" y="63"/>
                    </a:lnTo>
                    <a:close/>
                    <a:moveTo>
                      <a:pt x="69" y="63"/>
                    </a:moveTo>
                    <a:lnTo>
                      <a:pt x="75" y="59"/>
                    </a:lnTo>
                    <a:lnTo>
                      <a:pt x="75" y="69"/>
                    </a:lnTo>
                    <a:lnTo>
                      <a:pt x="69" y="72"/>
                    </a:lnTo>
                    <a:lnTo>
                      <a:pt x="69" y="63"/>
                    </a:lnTo>
                    <a:close/>
                    <a:moveTo>
                      <a:pt x="83" y="55"/>
                    </a:moveTo>
                    <a:lnTo>
                      <a:pt x="91" y="51"/>
                    </a:lnTo>
                    <a:lnTo>
                      <a:pt x="91" y="61"/>
                    </a:lnTo>
                    <a:lnTo>
                      <a:pt x="83" y="65"/>
                    </a:lnTo>
                    <a:lnTo>
                      <a:pt x="83" y="55"/>
                    </a:lnTo>
                    <a:close/>
                    <a:moveTo>
                      <a:pt x="83" y="44"/>
                    </a:moveTo>
                    <a:lnTo>
                      <a:pt x="83" y="34"/>
                    </a:lnTo>
                    <a:lnTo>
                      <a:pt x="91" y="30"/>
                    </a:lnTo>
                    <a:lnTo>
                      <a:pt x="91" y="42"/>
                    </a:lnTo>
                    <a:lnTo>
                      <a:pt x="83" y="44"/>
                    </a:lnTo>
                    <a:close/>
                    <a:moveTo>
                      <a:pt x="99" y="26"/>
                    </a:moveTo>
                    <a:lnTo>
                      <a:pt x="107" y="23"/>
                    </a:lnTo>
                    <a:lnTo>
                      <a:pt x="107" y="34"/>
                    </a:lnTo>
                    <a:lnTo>
                      <a:pt x="99" y="38"/>
                    </a:lnTo>
                    <a:lnTo>
                      <a:pt x="99" y="26"/>
                    </a:lnTo>
                    <a:close/>
                    <a:moveTo>
                      <a:pt x="8" y="31"/>
                    </a:moveTo>
                    <a:lnTo>
                      <a:pt x="18" y="34"/>
                    </a:lnTo>
                    <a:lnTo>
                      <a:pt x="18" y="44"/>
                    </a:lnTo>
                    <a:lnTo>
                      <a:pt x="8" y="42"/>
                    </a:lnTo>
                    <a:lnTo>
                      <a:pt x="8" y="31"/>
                    </a:lnTo>
                    <a:close/>
                    <a:moveTo>
                      <a:pt x="8" y="52"/>
                    </a:moveTo>
                    <a:lnTo>
                      <a:pt x="18" y="55"/>
                    </a:lnTo>
                    <a:lnTo>
                      <a:pt x="18" y="65"/>
                    </a:lnTo>
                    <a:lnTo>
                      <a:pt x="8" y="63"/>
                    </a:lnTo>
                    <a:lnTo>
                      <a:pt x="8" y="52"/>
                    </a:lnTo>
                    <a:close/>
                    <a:moveTo>
                      <a:pt x="99" y="58"/>
                    </a:moveTo>
                    <a:lnTo>
                      <a:pt x="99" y="47"/>
                    </a:lnTo>
                    <a:lnTo>
                      <a:pt x="107" y="43"/>
                    </a:lnTo>
                    <a:lnTo>
                      <a:pt x="107" y="55"/>
                    </a:lnTo>
                    <a:lnTo>
                      <a:pt x="99" y="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10" name="Group 9">
            <a:extLst>
              <a:ext uri="{FF2B5EF4-FFF2-40B4-BE49-F238E27FC236}">
                <a16:creationId xmlns:a16="http://schemas.microsoft.com/office/drawing/2014/main" id="{A4CFBCC2-DD07-446B-A9DC-FD81676F40C5}"/>
              </a:ext>
            </a:extLst>
          </p:cNvPr>
          <p:cNvGrpSpPr/>
          <p:nvPr/>
        </p:nvGrpSpPr>
        <p:grpSpPr>
          <a:xfrm>
            <a:off x="297380" y="2190239"/>
            <a:ext cx="2041087" cy="415498"/>
            <a:chOff x="297380" y="2443881"/>
            <a:chExt cx="2041087" cy="415498"/>
          </a:xfrm>
        </p:grpSpPr>
        <p:sp>
          <p:nvSpPr>
            <p:cNvPr id="25" name="TextBox 24">
              <a:extLst>
                <a:ext uri="{FF2B5EF4-FFF2-40B4-BE49-F238E27FC236}">
                  <a16:creationId xmlns:a16="http://schemas.microsoft.com/office/drawing/2014/main" id="{5641B09C-C3A1-4F88-9223-BB5B9449A4C2}"/>
                </a:ext>
              </a:extLst>
            </p:cNvPr>
            <p:cNvSpPr txBox="1"/>
            <p:nvPr/>
          </p:nvSpPr>
          <p:spPr>
            <a:xfrm>
              <a:off x="806429" y="2443881"/>
              <a:ext cx="1532038" cy="415498"/>
            </a:xfrm>
            <a:prstGeom prst="rect">
              <a:avLst/>
            </a:prstGeom>
            <a:noFill/>
          </p:spPr>
          <p:txBody>
            <a:bodyPr wrap="square" lIns="0" tIns="0" rIns="0" bIns="0" rtlCol="0">
              <a:spAutoFit/>
            </a:bodyPr>
            <a:lstStyle/>
            <a:p>
              <a:pPr>
                <a:spcBef>
                  <a:spcPts val="500"/>
                </a:spcBef>
              </a:pPr>
              <a:r>
                <a:rPr lang="en-US" sz="900" dirty="0"/>
                <a:t>Analyze reviewer feedback and proposal recommendations</a:t>
              </a:r>
            </a:p>
          </p:txBody>
        </p:sp>
        <p:pic>
          <p:nvPicPr>
            <p:cNvPr id="15" name="Picture 14" descr="A picture containing object&#10;&#10;Description automatically generated">
              <a:extLst>
                <a:ext uri="{FF2B5EF4-FFF2-40B4-BE49-F238E27FC236}">
                  <a16:creationId xmlns:a16="http://schemas.microsoft.com/office/drawing/2014/main" id="{E7DA2236-EA72-474D-AE80-DEAA956CA0D9}"/>
                </a:ext>
              </a:extLst>
            </p:cNvPr>
            <p:cNvPicPr>
              <a:picLocks noChangeAspect="1"/>
            </p:cNvPicPr>
            <p:nvPr/>
          </p:nvPicPr>
          <p:blipFill>
            <a:blip r:embed="rId3"/>
            <a:stretch>
              <a:fillRect/>
            </a:stretch>
          </p:blipFill>
          <p:spPr>
            <a:xfrm>
              <a:off x="297380" y="2451829"/>
              <a:ext cx="356922" cy="356922"/>
            </a:xfrm>
            <a:prstGeom prst="rect">
              <a:avLst/>
            </a:prstGeom>
          </p:spPr>
        </p:pic>
      </p:grpSp>
      <p:grpSp>
        <p:nvGrpSpPr>
          <p:cNvPr id="13" name="Group 12">
            <a:extLst>
              <a:ext uri="{FF2B5EF4-FFF2-40B4-BE49-F238E27FC236}">
                <a16:creationId xmlns:a16="http://schemas.microsoft.com/office/drawing/2014/main" id="{1C39CB77-0F6F-4007-9FB5-AC2F284BCAC2}"/>
              </a:ext>
            </a:extLst>
          </p:cNvPr>
          <p:cNvGrpSpPr/>
          <p:nvPr/>
        </p:nvGrpSpPr>
        <p:grpSpPr>
          <a:xfrm>
            <a:off x="271956" y="2948044"/>
            <a:ext cx="2318578" cy="415498"/>
            <a:chOff x="271956" y="3180370"/>
            <a:chExt cx="2318578" cy="415498"/>
          </a:xfrm>
        </p:grpSpPr>
        <p:sp>
          <p:nvSpPr>
            <p:cNvPr id="24" name="TextBox 23">
              <a:extLst>
                <a:ext uri="{FF2B5EF4-FFF2-40B4-BE49-F238E27FC236}">
                  <a16:creationId xmlns:a16="http://schemas.microsoft.com/office/drawing/2014/main" id="{477903D8-BD6B-487F-BE77-50E9B6D62869}"/>
                </a:ext>
              </a:extLst>
            </p:cNvPr>
            <p:cNvSpPr txBox="1"/>
            <p:nvPr/>
          </p:nvSpPr>
          <p:spPr>
            <a:xfrm>
              <a:off x="806428" y="3180370"/>
              <a:ext cx="1784106" cy="415498"/>
            </a:xfrm>
            <a:prstGeom prst="rect">
              <a:avLst/>
            </a:prstGeom>
            <a:noFill/>
          </p:spPr>
          <p:txBody>
            <a:bodyPr wrap="square" lIns="0" tIns="0" rIns="0" bIns="0" rtlCol="0">
              <a:spAutoFit/>
            </a:bodyPr>
            <a:lstStyle/>
            <a:p>
              <a:pPr>
                <a:spcBef>
                  <a:spcPts val="500"/>
                </a:spcBef>
              </a:pPr>
              <a:r>
                <a:rPr lang="en-US" sz="900" dirty="0"/>
                <a:t>Conduct opportunity   searches for alternative funding sources</a:t>
              </a:r>
            </a:p>
          </p:txBody>
        </p:sp>
        <p:pic>
          <p:nvPicPr>
            <p:cNvPr id="22" name="Picture 21">
              <a:extLst>
                <a:ext uri="{FF2B5EF4-FFF2-40B4-BE49-F238E27FC236}">
                  <a16:creationId xmlns:a16="http://schemas.microsoft.com/office/drawing/2014/main" id="{67D0DE22-2163-4BE0-9C56-1758738CA505}"/>
                </a:ext>
              </a:extLst>
            </p:cNvPr>
            <p:cNvPicPr>
              <a:picLocks noChangeAspect="1"/>
            </p:cNvPicPr>
            <p:nvPr/>
          </p:nvPicPr>
          <p:blipFill>
            <a:blip r:embed="rId4"/>
            <a:stretch>
              <a:fillRect/>
            </a:stretch>
          </p:blipFill>
          <p:spPr>
            <a:xfrm>
              <a:off x="271956" y="3265651"/>
              <a:ext cx="398594" cy="263072"/>
            </a:xfrm>
            <a:prstGeom prst="rect">
              <a:avLst/>
            </a:prstGeom>
          </p:spPr>
        </p:pic>
      </p:grpSp>
      <p:grpSp>
        <p:nvGrpSpPr>
          <p:cNvPr id="14" name="Group 13">
            <a:extLst>
              <a:ext uri="{FF2B5EF4-FFF2-40B4-BE49-F238E27FC236}">
                <a16:creationId xmlns:a16="http://schemas.microsoft.com/office/drawing/2014/main" id="{5A1E5843-3643-49B5-B702-71130544C95D}"/>
              </a:ext>
            </a:extLst>
          </p:cNvPr>
          <p:cNvGrpSpPr/>
          <p:nvPr/>
        </p:nvGrpSpPr>
        <p:grpSpPr>
          <a:xfrm>
            <a:off x="282450" y="3705848"/>
            <a:ext cx="2130966" cy="415498"/>
            <a:chOff x="282450" y="3916860"/>
            <a:chExt cx="2130966" cy="415498"/>
          </a:xfrm>
        </p:grpSpPr>
        <p:sp>
          <p:nvSpPr>
            <p:cNvPr id="27" name="TextBox 26">
              <a:extLst>
                <a:ext uri="{FF2B5EF4-FFF2-40B4-BE49-F238E27FC236}">
                  <a16:creationId xmlns:a16="http://schemas.microsoft.com/office/drawing/2014/main" id="{8CB2AAA2-8BA7-4FB0-B069-7FFF64DB391B}"/>
                </a:ext>
              </a:extLst>
            </p:cNvPr>
            <p:cNvSpPr txBox="1"/>
            <p:nvPr/>
          </p:nvSpPr>
          <p:spPr>
            <a:xfrm>
              <a:off x="806428" y="3916860"/>
              <a:ext cx="1606988" cy="415498"/>
            </a:xfrm>
            <a:prstGeom prst="rect">
              <a:avLst/>
            </a:prstGeom>
            <a:noFill/>
          </p:spPr>
          <p:txBody>
            <a:bodyPr wrap="square" lIns="0" tIns="0" rIns="0" bIns="0" rtlCol="0">
              <a:spAutoFit/>
            </a:bodyPr>
            <a:lstStyle/>
            <a:p>
              <a:pPr>
                <a:spcBef>
                  <a:spcPts val="500"/>
                </a:spcBef>
              </a:pPr>
              <a:r>
                <a:rPr lang="en-US" sz="900" dirty="0"/>
                <a:t>Manage resubmission</a:t>
              </a:r>
              <a:br>
                <a:rPr lang="en-US" sz="900" dirty="0"/>
              </a:br>
              <a:r>
                <a:rPr lang="en-US" sz="900" dirty="0"/>
                <a:t>or repurposing timeline</a:t>
              </a:r>
              <a:br>
                <a:rPr lang="en-US" sz="900" dirty="0"/>
              </a:br>
              <a:r>
                <a:rPr lang="en-US" sz="900" dirty="0"/>
                <a:t>and coordination</a:t>
              </a:r>
            </a:p>
          </p:txBody>
        </p:sp>
        <p:pic>
          <p:nvPicPr>
            <p:cNvPr id="28" name="Picture 27" descr="A screen shot of a building&#10;&#10;Description automatically generated">
              <a:extLst>
                <a:ext uri="{FF2B5EF4-FFF2-40B4-BE49-F238E27FC236}">
                  <a16:creationId xmlns:a16="http://schemas.microsoft.com/office/drawing/2014/main" id="{18DEC44A-80A8-4628-9814-8DC4074FD696}"/>
                </a:ext>
              </a:extLst>
            </p:cNvPr>
            <p:cNvPicPr>
              <a:picLocks noChangeAspect="1"/>
            </p:cNvPicPr>
            <p:nvPr/>
          </p:nvPicPr>
          <p:blipFill>
            <a:blip r:embed="rId5"/>
            <a:stretch>
              <a:fillRect/>
            </a:stretch>
          </p:blipFill>
          <p:spPr>
            <a:xfrm>
              <a:off x="282450" y="3939303"/>
              <a:ext cx="371852" cy="370613"/>
            </a:xfrm>
            <a:prstGeom prst="rect">
              <a:avLst/>
            </a:prstGeom>
          </p:spPr>
        </p:pic>
      </p:grpSp>
      <p:grpSp>
        <p:nvGrpSpPr>
          <p:cNvPr id="7" name="Group 6">
            <a:extLst>
              <a:ext uri="{FF2B5EF4-FFF2-40B4-BE49-F238E27FC236}">
                <a16:creationId xmlns:a16="http://schemas.microsoft.com/office/drawing/2014/main" id="{51193FAA-9659-4B61-BE7A-DD5B4D918F7D}"/>
              </a:ext>
            </a:extLst>
          </p:cNvPr>
          <p:cNvGrpSpPr/>
          <p:nvPr/>
        </p:nvGrpSpPr>
        <p:grpSpPr>
          <a:xfrm>
            <a:off x="299492" y="1432434"/>
            <a:ext cx="2426049" cy="415498"/>
            <a:chOff x="299492" y="1432434"/>
            <a:chExt cx="2426049" cy="415498"/>
          </a:xfrm>
        </p:grpSpPr>
        <p:sp>
          <p:nvSpPr>
            <p:cNvPr id="66" name="TextBox 65">
              <a:extLst>
                <a:ext uri="{FF2B5EF4-FFF2-40B4-BE49-F238E27FC236}">
                  <a16:creationId xmlns:a16="http://schemas.microsoft.com/office/drawing/2014/main" id="{4BC87D8C-D82E-4FBF-81B1-489D68F086FF}"/>
                </a:ext>
              </a:extLst>
            </p:cNvPr>
            <p:cNvSpPr txBox="1"/>
            <p:nvPr/>
          </p:nvSpPr>
          <p:spPr>
            <a:xfrm>
              <a:off x="806428" y="1432434"/>
              <a:ext cx="1919113" cy="415498"/>
            </a:xfrm>
            <a:prstGeom prst="rect">
              <a:avLst/>
            </a:prstGeom>
            <a:noFill/>
          </p:spPr>
          <p:txBody>
            <a:bodyPr wrap="square" lIns="0" tIns="0" rIns="0" bIns="0" rtlCol="0">
              <a:spAutoFit/>
            </a:bodyPr>
            <a:lstStyle/>
            <a:p>
              <a:pPr>
                <a:spcBef>
                  <a:spcPts val="500"/>
                </a:spcBef>
              </a:pPr>
              <a:r>
                <a:rPr lang="en-US" sz="900" dirty="0"/>
                <a:t>Gather info on funder resubmission policies</a:t>
              </a:r>
              <a:br>
                <a:rPr lang="en-US" sz="900" dirty="0"/>
              </a:br>
              <a:r>
                <a:rPr lang="en-US" sz="900" dirty="0"/>
                <a:t>and processes</a:t>
              </a:r>
            </a:p>
          </p:txBody>
        </p:sp>
        <p:pic>
          <p:nvPicPr>
            <p:cNvPr id="31" name="Picture 30">
              <a:extLst>
                <a:ext uri="{FF2B5EF4-FFF2-40B4-BE49-F238E27FC236}">
                  <a16:creationId xmlns:a16="http://schemas.microsoft.com/office/drawing/2014/main" id="{E222A63C-3F87-4594-A2C0-C304AEF023A4}"/>
                </a:ext>
              </a:extLst>
            </p:cNvPr>
            <p:cNvPicPr>
              <a:picLocks noChangeAspect="1"/>
            </p:cNvPicPr>
            <p:nvPr/>
          </p:nvPicPr>
          <p:blipFill>
            <a:blip r:embed="rId6"/>
            <a:stretch>
              <a:fillRect/>
            </a:stretch>
          </p:blipFill>
          <p:spPr>
            <a:xfrm>
              <a:off x="299492" y="1461722"/>
              <a:ext cx="356922" cy="356922"/>
            </a:xfrm>
            <a:prstGeom prst="rect">
              <a:avLst/>
            </a:prstGeom>
          </p:spPr>
        </p:pic>
      </p:grpSp>
      <p:grpSp>
        <p:nvGrpSpPr>
          <p:cNvPr id="16" name="Group 15">
            <a:extLst>
              <a:ext uri="{FF2B5EF4-FFF2-40B4-BE49-F238E27FC236}">
                <a16:creationId xmlns:a16="http://schemas.microsoft.com/office/drawing/2014/main" id="{5C619BE3-7D47-4CF4-AEB2-9CC2A9B9DF28}"/>
              </a:ext>
            </a:extLst>
          </p:cNvPr>
          <p:cNvGrpSpPr/>
          <p:nvPr/>
        </p:nvGrpSpPr>
        <p:grpSpPr>
          <a:xfrm>
            <a:off x="3150033" y="1432434"/>
            <a:ext cx="3171018" cy="138499"/>
            <a:chOff x="3150033" y="1682801"/>
            <a:chExt cx="3171018" cy="138499"/>
          </a:xfrm>
        </p:grpSpPr>
        <p:sp>
          <p:nvSpPr>
            <p:cNvPr id="32" name="L-Shape 31">
              <a:extLst>
                <a:ext uri="{FF2B5EF4-FFF2-40B4-BE49-F238E27FC236}">
                  <a16:creationId xmlns:a16="http://schemas.microsoft.com/office/drawing/2014/main" id="{9EC4B45E-77F2-4CF0-8E1A-2E8B24330B49}"/>
                </a:ext>
              </a:extLst>
            </p:cNvPr>
            <p:cNvSpPr/>
            <p:nvPr/>
          </p:nvSpPr>
          <p:spPr bwMode="gray">
            <a:xfrm rot="18900000">
              <a:off x="3150033" y="1698406"/>
              <a:ext cx="182880" cy="103987"/>
            </a:xfrm>
            <a:prstGeom prst="corner">
              <a:avLst/>
            </a:prstGeom>
            <a:solidFill>
              <a:schemeClr val="accent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dirty="0">
                <a:solidFill>
                  <a:schemeClr val="bg2"/>
                </a:solidFill>
              </a:endParaRPr>
            </a:p>
          </p:txBody>
        </p:sp>
        <p:sp>
          <p:nvSpPr>
            <p:cNvPr id="34" name="TextBox 33">
              <a:extLst>
                <a:ext uri="{FF2B5EF4-FFF2-40B4-BE49-F238E27FC236}">
                  <a16:creationId xmlns:a16="http://schemas.microsoft.com/office/drawing/2014/main" id="{B505C793-BDE2-4F82-8C44-7A5F955EC4A7}"/>
                </a:ext>
              </a:extLst>
            </p:cNvPr>
            <p:cNvSpPr txBox="1"/>
            <p:nvPr/>
          </p:nvSpPr>
          <p:spPr>
            <a:xfrm>
              <a:off x="3436097" y="1682801"/>
              <a:ext cx="2884954" cy="138499"/>
            </a:xfrm>
            <a:prstGeom prst="rect">
              <a:avLst/>
            </a:prstGeom>
            <a:noFill/>
            <a:ln>
              <a:noFill/>
            </a:ln>
          </p:spPr>
          <p:txBody>
            <a:bodyPr wrap="square" lIns="0" tIns="0" rIns="0" bIns="0" rtlCol="0">
              <a:spAutoFit/>
            </a:bodyPr>
            <a:lstStyle/>
            <a:p>
              <a:pPr>
                <a:spcBef>
                  <a:spcPts val="500"/>
                </a:spcBef>
              </a:pPr>
              <a:r>
                <a:rPr lang="en-US" sz="900" dirty="0"/>
                <a:t>Pilot data and hypothesis testing</a:t>
              </a:r>
            </a:p>
          </p:txBody>
        </p:sp>
      </p:grpSp>
      <p:grpSp>
        <p:nvGrpSpPr>
          <p:cNvPr id="17" name="Group 16">
            <a:extLst>
              <a:ext uri="{FF2B5EF4-FFF2-40B4-BE49-F238E27FC236}">
                <a16:creationId xmlns:a16="http://schemas.microsoft.com/office/drawing/2014/main" id="{5715091D-A97A-4A74-AFCE-CD84CF6C79A1}"/>
              </a:ext>
            </a:extLst>
          </p:cNvPr>
          <p:cNvGrpSpPr/>
          <p:nvPr/>
        </p:nvGrpSpPr>
        <p:grpSpPr>
          <a:xfrm>
            <a:off x="3150033" y="1773726"/>
            <a:ext cx="3171018" cy="138499"/>
            <a:chOff x="3150033" y="2010452"/>
            <a:chExt cx="3171018" cy="138499"/>
          </a:xfrm>
        </p:grpSpPr>
        <p:sp>
          <p:nvSpPr>
            <p:cNvPr id="35" name="L-Shape 34">
              <a:extLst>
                <a:ext uri="{FF2B5EF4-FFF2-40B4-BE49-F238E27FC236}">
                  <a16:creationId xmlns:a16="http://schemas.microsoft.com/office/drawing/2014/main" id="{DD3B3A36-3C27-4FD7-8B5A-D2CBF0DAE922}"/>
                </a:ext>
              </a:extLst>
            </p:cNvPr>
            <p:cNvSpPr/>
            <p:nvPr/>
          </p:nvSpPr>
          <p:spPr bwMode="gray">
            <a:xfrm rot="18900000">
              <a:off x="3150033" y="2026057"/>
              <a:ext cx="182880" cy="103987"/>
            </a:xfrm>
            <a:prstGeom prst="corner">
              <a:avLst/>
            </a:prstGeom>
            <a:solidFill>
              <a:schemeClr val="accent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dirty="0">
                <a:solidFill>
                  <a:schemeClr val="bg2"/>
                </a:solidFill>
              </a:endParaRPr>
            </a:p>
          </p:txBody>
        </p:sp>
        <p:sp>
          <p:nvSpPr>
            <p:cNvPr id="36" name="TextBox 35">
              <a:extLst>
                <a:ext uri="{FF2B5EF4-FFF2-40B4-BE49-F238E27FC236}">
                  <a16:creationId xmlns:a16="http://schemas.microsoft.com/office/drawing/2014/main" id="{0318CE2F-F385-4FDD-BB06-80F6FBDD8700}"/>
                </a:ext>
              </a:extLst>
            </p:cNvPr>
            <p:cNvSpPr txBox="1"/>
            <p:nvPr/>
          </p:nvSpPr>
          <p:spPr>
            <a:xfrm>
              <a:off x="3436097" y="2010452"/>
              <a:ext cx="2884954" cy="138499"/>
            </a:xfrm>
            <a:prstGeom prst="rect">
              <a:avLst/>
            </a:prstGeom>
            <a:noFill/>
            <a:ln>
              <a:noFill/>
            </a:ln>
          </p:spPr>
          <p:txBody>
            <a:bodyPr wrap="square" lIns="0" tIns="0" rIns="0" bIns="0" rtlCol="0">
              <a:spAutoFit/>
            </a:bodyPr>
            <a:lstStyle/>
            <a:p>
              <a:pPr>
                <a:spcBef>
                  <a:spcPts val="500"/>
                </a:spcBef>
              </a:pPr>
              <a:r>
                <a:rPr lang="en-US" sz="900" dirty="0"/>
                <a:t>Equipment, supplies, and lab access</a:t>
              </a:r>
            </a:p>
          </p:txBody>
        </p:sp>
      </p:grpSp>
      <p:grpSp>
        <p:nvGrpSpPr>
          <p:cNvPr id="18" name="Group 17">
            <a:extLst>
              <a:ext uri="{FF2B5EF4-FFF2-40B4-BE49-F238E27FC236}">
                <a16:creationId xmlns:a16="http://schemas.microsoft.com/office/drawing/2014/main" id="{92ADC88C-6FE7-4D4C-B70B-4AC9921F49B4}"/>
              </a:ext>
            </a:extLst>
          </p:cNvPr>
          <p:cNvGrpSpPr/>
          <p:nvPr/>
        </p:nvGrpSpPr>
        <p:grpSpPr>
          <a:xfrm>
            <a:off x="3150033" y="2115019"/>
            <a:ext cx="3171018" cy="138499"/>
            <a:chOff x="3150033" y="2313245"/>
            <a:chExt cx="3171018" cy="138499"/>
          </a:xfrm>
        </p:grpSpPr>
        <p:sp>
          <p:nvSpPr>
            <p:cNvPr id="37" name="L-Shape 36">
              <a:extLst>
                <a:ext uri="{FF2B5EF4-FFF2-40B4-BE49-F238E27FC236}">
                  <a16:creationId xmlns:a16="http://schemas.microsoft.com/office/drawing/2014/main" id="{9C8ABE33-E78F-479E-9B14-6E87E06C2227}"/>
                </a:ext>
              </a:extLst>
            </p:cNvPr>
            <p:cNvSpPr/>
            <p:nvPr/>
          </p:nvSpPr>
          <p:spPr bwMode="gray">
            <a:xfrm rot="18900000">
              <a:off x="3150033" y="2328850"/>
              <a:ext cx="182880" cy="103987"/>
            </a:xfrm>
            <a:prstGeom prst="corner">
              <a:avLst/>
            </a:prstGeom>
            <a:solidFill>
              <a:schemeClr val="accent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dirty="0">
                <a:solidFill>
                  <a:schemeClr val="bg2"/>
                </a:solidFill>
              </a:endParaRPr>
            </a:p>
          </p:txBody>
        </p:sp>
        <p:sp>
          <p:nvSpPr>
            <p:cNvPr id="38" name="TextBox 37">
              <a:extLst>
                <a:ext uri="{FF2B5EF4-FFF2-40B4-BE49-F238E27FC236}">
                  <a16:creationId xmlns:a16="http://schemas.microsoft.com/office/drawing/2014/main" id="{B39ED70A-B1AD-4F08-AE7B-9FFFAEF20373}"/>
                </a:ext>
              </a:extLst>
            </p:cNvPr>
            <p:cNvSpPr txBox="1"/>
            <p:nvPr/>
          </p:nvSpPr>
          <p:spPr>
            <a:xfrm>
              <a:off x="3436097" y="2313245"/>
              <a:ext cx="2884954" cy="138499"/>
            </a:xfrm>
            <a:prstGeom prst="rect">
              <a:avLst/>
            </a:prstGeom>
            <a:noFill/>
            <a:ln>
              <a:noFill/>
            </a:ln>
          </p:spPr>
          <p:txBody>
            <a:bodyPr wrap="square" lIns="0" tIns="0" rIns="0" bIns="0" rtlCol="0">
              <a:spAutoFit/>
            </a:bodyPr>
            <a:lstStyle/>
            <a:p>
              <a:pPr>
                <a:spcBef>
                  <a:spcPts val="500"/>
                </a:spcBef>
              </a:pPr>
              <a:r>
                <a:rPr lang="en-US" sz="900" dirty="0"/>
                <a:t>Graphics and editing support</a:t>
              </a:r>
            </a:p>
          </p:txBody>
        </p:sp>
      </p:grpSp>
      <p:pic>
        <p:nvPicPr>
          <p:cNvPr id="3074" name="Picture 2">
            <a:extLst>
              <a:ext uri="{FF2B5EF4-FFF2-40B4-BE49-F238E27FC236}">
                <a16:creationId xmlns:a16="http://schemas.microsoft.com/office/drawing/2014/main" id="{39A49A62-0994-4E75-A43D-594C1DA9B5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33734" y="2211528"/>
            <a:ext cx="573729" cy="415498"/>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a:extLst>
              <a:ext uri="{FF2B5EF4-FFF2-40B4-BE49-F238E27FC236}">
                <a16:creationId xmlns:a16="http://schemas.microsoft.com/office/drawing/2014/main" id="{750F3456-F8F4-478C-B622-62B11C9D7A06}"/>
              </a:ext>
            </a:extLst>
          </p:cNvPr>
          <p:cNvSpPr>
            <a:spLocks noGrp="1"/>
          </p:cNvSpPr>
          <p:nvPr>
            <p:ph type="body" sz="quarter" idx="15"/>
          </p:nvPr>
        </p:nvSpPr>
        <p:spPr/>
        <p:txBody>
          <a:bodyPr/>
          <a:lstStyle/>
          <a:p>
            <a:endParaRPr lang="en-US" dirty="0"/>
          </a:p>
        </p:txBody>
      </p:sp>
      <p:sp>
        <p:nvSpPr>
          <p:cNvPr id="40" name="Title 13">
            <a:extLst>
              <a:ext uri="{FF2B5EF4-FFF2-40B4-BE49-F238E27FC236}">
                <a16:creationId xmlns:a16="http://schemas.microsoft.com/office/drawing/2014/main" id="{7E829530-8C9B-4023-9374-DDDEC44791D2}"/>
              </a:ext>
            </a:extLst>
          </p:cNvPr>
          <p:cNvSpPr>
            <a:spLocks noGrp="1"/>
          </p:cNvSpPr>
          <p:nvPr>
            <p:ph type="title"/>
          </p:nvPr>
        </p:nvSpPr>
        <p:spPr>
          <a:xfrm>
            <a:off x="280194" y="309824"/>
            <a:ext cx="5486400" cy="256480"/>
          </a:xfrm>
        </p:spPr>
        <p:txBody>
          <a:bodyPr/>
          <a:lstStyle/>
          <a:p>
            <a:r>
              <a:rPr lang="en-US" dirty="0"/>
              <a:t>Reengaging Faculty After Rejection</a:t>
            </a:r>
          </a:p>
        </p:txBody>
      </p:sp>
    </p:spTree>
    <p:extLst>
      <p:ext uri="{BB962C8B-B14F-4D97-AF65-F5344CB8AC3E}">
        <p14:creationId xmlns:p14="http://schemas.microsoft.com/office/powerpoint/2010/main" val="3088241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bwMode="gray">
          <a:xfrm>
            <a:off x="663749" y="966283"/>
            <a:ext cx="432745" cy="370286"/>
            <a:chOff x="875323" y="2298542"/>
            <a:chExt cx="307976" cy="263525"/>
          </a:xfrm>
          <a:solidFill>
            <a:schemeClr val="accent6"/>
          </a:solidFill>
        </p:grpSpPr>
        <p:sp>
          <p:nvSpPr>
            <p:cNvPr id="8" name="Freeform 7"/>
            <p:cNvSpPr>
              <a:spLocks/>
            </p:cNvSpPr>
            <p:nvPr/>
          </p:nvSpPr>
          <p:spPr bwMode="gray">
            <a:xfrm>
              <a:off x="1042011" y="2298542"/>
              <a:ext cx="141288" cy="263525"/>
            </a:xfrm>
            <a:custGeom>
              <a:avLst/>
              <a:gdLst>
                <a:gd name="T0" fmla="*/ 1467 w 1517"/>
                <a:gd name="T1" fmla="*/ 169 h 2830"/>
                <a:gd name="T2" fmla="*/ 1364 w 1517"/>
                <a:gd name="T3" fmla="*/ 277 h 2830"/>
                <a:gd name="T4" fmla="*/ 1246 w 1517"/>
                <a:gd name="T5" fmla="*/ 406 h 2830"/>
                <a:gd name="T6" fmla="*/ 1121 w 1517"/>
                <a:gd name="T7" fmla="*/ 548 h 2830"/>
                <a:gd name="T8" fmla="*/ 994 w 1517"/>
                <a:gd name="T9" fmla="*/ 700 h 2830"/>
                <a:gd name="T10" fmla="*/ 874 w 1517"/>
                <a:gd name="T11" fmla="*/ 854 h 2830"/>
                <a:gd name="T12" fmla="*/ 766 w 1517"/>
                <a:gd name="T13" fmla="*/ 1006 h 2830"/>
                <a:gd name="T14" fmla="*/ 676 w 1517"/>
                <a:gd name="T15" fmla="*/ 1148 h 2830"/>
                <a:gd name="T16" fmla="*/ 613 w 1517"/>
                <a:gd name="T17" fmla="*/ 1277 h 2830"/>
                <a:gd name="T18" fmla="*/ 581 w 1517"/>
                <a:gd name="T19" fmla="*/ 1385 h 2830"/>
                <a:gd name="T20" fmla="*/ 586 w 1517"/>
                <a:gd name="T21" fmla="*/ 1451 h 2830"/>
                <a:gd name="T22" fmla="*/ 615 w 1517"/>
                <a:gd name="T23" fmla="*/ 1481 h 2830"/>
                <a:gd name="T24" fmla="*/ 652 w 1517"/>
                <a:gd name="T25" fmla="*/ 1493 h 2830"/>
                <a:gd name="T26" fmla="*/ 679 w 1517"/>
                <a:gd name="T27" fmla="*/ 1495 h 2830"/>
                <a:gd name="T28" fmla="*/ 770 w 1517"/>
                <a:gd name="T29" fmla="*/ 1496 h 2830"/>
                <a:gd name="T30" fmla="*/ 873 w 1517"/>
                <a:gd name="T31" fmla="*/ 1500 h 2830"/>
                <a:gd name="T32" fmla="*/ 983 w 1517"/>
                <a:gd name="T33" fmla="*/ 1512 h 2830"/>
                <a:gd name="T34" fmla="*/ 1094 w 1517"/>
                <a:gd name="T35" fmla="*/ 1535 h 2830"/>
                <a:gd name="T36" fmla="*/ 1202 w 1517"/>
                <a:gd name="T37" fmla="*/ 1574 h 2830"/>
                <a:gd name="T38" fmla="*/ 1302 w 1517"/>
                <a:gd name="T39" fmla="*/ 1632 h 2830"/>
                <a:gd name="T40" fmla="*/ 1389 w 1517"/>
                <a:gd name="T41" fmla="*/ 1714 h 2830"/>
                <a:gd name="T42" fmla="*/ 1456 w 1517"/>
                <a:gd name="T43" fmla="*/ 1822 h 2830"/>
                <a:gd name="T44" fmla="*/ 1501 w 1517"/>
                <a:gd name="T45" fmla="*/ 1959 h 2830"/>
                <a:gd name="T46" fmla="*/ 1517 w 1517"/>
                <a:gd name="T47" fmla="*/ 2132 h 2830"/>
                <a:gd name="T48" fmla="*/ 1497 w 1517"/>
                <a:gd name="T49" fmla="*/ 2279 h 2830"/>
                <a:gd name="T50" fmla="*/ 1440 w 1517"/>
                <a:gd name="T51" fmla="*/ 2424 h 2830"/>
                <a:gd name="T52" fmla="*/ 1347 w 1517"/>
                <a:gd name="T53" fmla="*/ 2559 h 2830"/>
                <a:gd name="T54" fmla="*/ 1224 w 1517"/>
                <a:gd name="T55" fmla="*/ 2676 h 2830"/>
                <a:gd name="T56" fmla="*/ 1071 w 1517"/>
                <a:gd name="T57" fmla="*/ 2766 h 2830"/>
                <a:gd name="T58" fmla="*/ 891 w 1517"/>
                <a:gd name="T59" fmla="*/ 2819 h 2830"/>
                <a:gd name="T60" fmla="*/ 692 w 1517"/>
                <a:gd name="T61" fmla="*/ 2828 h 2830"/>
                <a:gd name="T62" fmla="*/ 513 w 1517"/>
                <a:gd name="T63" fmla="*/ 2793 h 2830"/>
                <a:gd name="T64" fmla="*/ 361 w 1517"/>
                <a:gd name="T65" fmla="*/ 2723 h 2830"/>
                <a:gd name="T66" fmla="*/ 237 w 1517"/>
                <a:gd name="T67" fmla="*/ 2624 h 2830"/>
                <a:gd name="T68" fmla="*/ 140 w 1517"/>
                <a:gd name="T69" fmla="*/ 2503 h 2830"/>
                <a:gd name="T70" fmla="*/ 68 w 1517"/>
                <a:gd name="T71" fmla="*/ 2368 h 2830"/>
                <a:gd name="T72" fmla="*/ 22 w 1517"/>
                <a:gd name="T73" fmla="*/ 2224 h 2830"/>
                <a:gd name="T74" fmla="*/ 2 w 1517"/>
                <a:gd name="T75" fmla="*/ 2080 h 2830"/>
                <a:gd name="T76" fmla="*/ 5 w 1517"/>
                <a:gd name="T77" fmla="*/ 1929 h 2830"/>
                <a:gd name="T78" fmla="*/ 29 w 1517"/>
                <a:gd name="T79" fmla="*/ 1767 h 2830"/>
                <a:gd name="T80" fmla="*/ 77 w 1517"/>
                <a:gd name="T81" fmla="*/ 1595 h 2830"/>
                <a:gd name="T82" fmla="*/ 152 w 1517"/>
                <a:gd name="T83" fmla="*/ 1415 h 2830"/>
                <a:gd name="T84" fmla="*/ 257 w 1517"/>
                <a:gd name="T85" fmla="*/ 1222 h 2830"/>
                <a:gd name="T86" fmla="*/ 394 w 1517"/>
                <a:gd name="T87" fmla="*/ 1014 h 2830"/>
                <a:gd name="T88" fmla="*/ 565 w 1517"/>
                <a:gd name="T89" fmla="*/ 790 h 2830"/>
                <a:gd name="T90" fmla="*/ 774 w 1517"/>
                <a:gd name="T91" fmla="*/ 547 h 2830"/>
                <a:gd name="T92" fmla="*/ 1024 w 1517"/>
                <a:gd name="T93" fmla="*/ 285 h 2830"/>
                <a:gd name="T94" fmla="*/ 1318 w 1517"/>
                <a:gd name="T95" fmla="*/ 0 h 2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517" h="2830">
                  <a:moveTo>
                    <a:pt x="1318" y="0"/>
                  </a:moveTo>
                  <a:lnTo>
                    <a:pt x="1497" y="139"/>
                  </a:lnTo>
                  <a:lnTo>
                    <a:pt x="1467" y="169"/>
                  </a:lnTo>
                  <a:lnTo>
                    <a:pt x="1434" y="203"/>
                  </a:lnTo>
                  <a:lnTo>
                    <a:pt x="1399" y="239"/>
                  </a:lnTo>
                  <a:lnTo>
                    <a:pt x="1364" y="277"/>
                  </a:lnTo>
                  <a:lnTo>
                    <a:pt x="1326" y="318"/>
                  </a:lnTo>
                  <a:lnTo>
                    <a:pt x="1286" y="361"/>
                  </a:lnTo>
                  <a:lnTo>
                    <a:pt x="1246" y="406"/>
                  </a:lnTo>
                  <a:lnTo>
                    <a:pt x="1205" y="452"/>
                  </a:lnTo>
                  <a:lnTo>
                    <a:pt x="1163" y="499"/>
                  </a:lnTo>
                  <a:lnTo>
                    <a:pt x="1121" y="548"/>
                  </a:lnTo>
                  <a:lnTo>
                    <a:pt x="1078" y="598"/>
                  </a:lnTo>
                  <a:lnTo>
                    <a:pt x="1036" y="649"/>
                  </a:lnTo>
                  <a:lnTo>
                    <a:pt x="994" y="700"/>
                  </a:lnTo>
                  <a:lnTo>
                    <a:pt x="954" y="751"/>
                  </a:lnTo>
                  <a:lnTo>
                    <a:pt x="913" y="803"/>
                  </a:lnTo>
                  <a:lnTo>
                    <a:pt x="874" y="854"/>
                  </a:lnTo>
                  <a:lnTo>
                    <a:pt x="836" y="906"/>
                  </a:lnTo>
                  <a:lnTo>
                    <a:pt x="801" y="956"/>
                  </a:lnTo>
                  <a:lnTo>
                    <a:pt x="766" y="1006"/>
                  </a:lnTo>
                  <a:lnTo>
                    <a:pt x="733" y="1055"/>
                  </a:lnTo>
                  <a:lnTo>
                    <a:pt x="704" y="1102"/>
                  </a:lnTo>
                  <a:lnTo>
                    <a:pt x="676" y="1148"/>
                  </a:lnTo>
                  <a:lnTo>
                    <a:pt x="652" y="1193"/>
                  </a:lnTo>
                  <a:lnTo>
                    <a:pt x="630" y="1236"/>
                  </a:lnTo>
                  <a:lnTo>
                    <a:pt x="613" y="1277"/>
                  </a:lnTo>
                  <a:lnTo>
                    <a:pt x="599" y="1315"/>
                  </a:lnTo>
                  <a:lnTo>
                    <a:pt x="587" y="1351"/>
                  </a:lnTo>
                  <a:lnTo>
                    <a:pt x="581" y="1385"/>
                  </a:lnTo>
                  <a:lnTo>
                    <a:pt x="579" y="1415"/>
                  </a:lnTo>
                  <a:lnTo>
                    <a:pt x="580" y="1435"/>
                  </a:lnTo>
                  <a:lnTo>
                    <a:pt x="586" y="1451"/>
                  </a:lnTo>
                  <a:lnTo>
                    <a:pt x="594" y="1464"/>
                  </a:lnTo>
                  <a:lnTo>
                    <a:pt x="604" y="1474"/>
                  </a:lnTo>
                  <a:lnTo>
                    <a:pt x="615" y="1481"/>
                  </a:lnTo>
                  <a:lnTo>
                    <a:pt x="627" y="1487"/>
                  </a:lnTo>
                  <a:lnTo>
                    <a:pt x="639" y="1491"/>
                  </a:lnTo>
                  <a:lnTo>
                    <a:pt x="652" y="1493"/>
                  </a:lnTo>
                  <a:lnTo>
                    <a:pt x="663" y="1495"/>
                  </a:lnTo>
                  <a:lnTo>
                    <a:pt x="672" y="1495"/>
                  </a:lnTo>
                  <a:lnTo>
                    <a:pt x="679" y="1495"/>
                  </a:lnTo>
                  <a:lnTo>
                    <a:pt x="708" y="1495"/>
                  </a:lnTo>
                  <a:lnTo>
                    <a:pt x="738" y="1495"/>
                  </a:lnTo>
                  <a:lnTo>
                    <a:pt x="770" y="1496"/>
                  </a:lnTo>
                  <a:lnTo>
                    <a:pt x="804" y="1497"/>
                  </a:lnTo>
                  <a:lnTo>
                    <a:pt x="838" y="1498"/>
                  </a:lnTo>
                  <a:lnTo>
                    <a:pt x="873" y="1500"/>
                  </a:lnTo>
                  <a:lnTo>
                    <a:pt x="910" y="1503"/>
                  </a:lnTo>
                  <a:lnTo>
                    <a:pt x="946" y="1507"/>
                  </a:lnTo>
                  <a:lnTo>
                    <a:pt x="983" y="1512"/>
                  </a:lnTo>
                  <a:lnTo>
                    <a:pt x="1020" y="1518"/>
                  </a:lnTo>
                  <a:lnTo>
                    <a:pt x="1058" y="1526"/>
                  </a:lnTo>
                  <a:lnTo>
                    <a:pt x="1094" y="1535"/>
                  </a:lnTo>
                  <a:lnTo>
                    <a:pt x="1131" y="1547"/>
                  </a:lnTo>
                  <a:lnTo>
                    <a:pt x="1167" y="1560"/>
                  </a:lnTo>
                  <a:lnTo>
                    <a:pt x="1202" y="1574"/>
                  </a:lnTo>
                  <a:lnTo>
                    <a:pt x="1237" y="1591"/>
                  </a:lnTo>
                  <a:lnTo>
                    <a:pt x="1271" y="1611"/>
                  </a:lnTo>
                  <a:lnTo>
                    <a:pt x="1302" y="1632"/>
                  </a:lnTo>
                  <a:lnTo>
                    <a:pt x="1333" y="1657"/>
                  </a:lnTo>
                  <a:lnTo>
                    <a:pt x="1362" y="1684"/>
                  </a:lnTo>
                  <a:lnTo>
                    <a:pt x="1389" y="1714"/>
                  </a:lnTo>
                  <a:lnTo>
                    <a:pt x="1414" y="1746"/>
                  </a:lnTo>
                  <a:lnTo>
                    <a:pt x="1436" y="1782"/>
                  </a:lnTo>
                  <a:lnTo>
                    <a:pt x="1456" y="1822"/>
                  </a:lnTo>
                  <a:lnTo>
                    <a:pt x="1474" y="1863"/>
                  </a:lnTo>
                  <a:lnTo>
                    <a:pt x="1489" y="1910"/>
                  </a:lnTo>
                  <a:lnTo>
                    <a:pt x="1501" y="1959"/>
                  </a:lnTo>
                  <a:lnTo>
                    <a:pt x="1509" y="2013"/>
                  </a:lnTo>
                  <a:lnTo>
                    <a:pt x="1515" y="2071"/>
                  </a:lnTo>
                  <a:lnTo>
                    <a:pt x="1517" y="2132"/>
                  </a:lnTo>
                  <a:lnTo>
                    <a:pt x="1515" y="2180"/>
                  </a:lnTo>
                  <a:lnTo>
                    <a:pt x="1508" y="2229"/>
                  </a:lnTo>
                  <a:lnTo>
                    <a:pt x="1497" y="2279"/>
                  </a:lnTo>
                  <a:lnTo>
                    <a:pt x="1482" y="2328"/>
                  </a:lnTo>
                  <a:lnTo>
                    <a:pt x="1463" y="2376"/>
                  </a:lnTo>
                  <a:lnTo>
                    <a:pt x="1440" y="2424"/>
                  </a:lnTo>
                  <a:lnTo>
                    <a:pt x="1413" y="2470"/>
                  </a:lnTo>
                  <a:lnTo>
                    <a:pt x="1382" y="2515"/>
                  </a:lnTo>
                  <a:lnTo>
                    <a:pt x="1347" y="2559"/>
                  </a:lnTo>
                  <a:lnTo>
                    <a:pt x="1310" y="2601"/>
                  </a:lnTo>
                  <a:lnTo>
                    <a:pt x="1269" y="2640"/>
                  </a:lnTo>
                  <a:lnTo>
                    <a:pt x="1224" y="2676"/>
                  </a:lnTo>
                  <a:lnTo>
                    <a:pt x="1176" y="2710"/>
                  </a:lnTo>
                  <a:lnTo>
                    <a:pt x="1125" y="2739"/>
                  </a:lnTo>
                  <a:lnTo>
                    <a:pt x="1071" y="2766"/>
                  </a:lnTo>
                  <a:lnTo>
                    <a:pt x="1014" y="2788"/>
                  </a:lnTo>
                  <a:lnTo>
                    <a:pt x="954" y="2806"/>
                  </a:lnTo>
                  <a:lnTo>
                    <a:pt x="891" y="2819"/>
                  </a:lnTo>
                  <a:lnTo>
                    <a:pt x="826" y="2827"/>
                  </a:lnTo>
                  <a:lnTo>
                    <a:pt x="759" y="2830"/>
                  </a:lnTo>
                  <a:lnTo>
                    <a:pt x="692" y="2828"/>
                  </a:lnTo>
                  <a:lnTo>
                    <a:pt x="629" y="2821"/>
                  </a:lnTo>
                  <a:lnTo>
                    <a:pt x="570" y="2809"/>
                  </a:lnTo>
                  <a:lnTo>
                    <a:pt x="513" y="2793"/>
                  </a:lnTo>
                  <a:lnTo>
                    <a:pt x="459" y="2773"/>
                  </a:lnTo>
                  <a:lnTo>
                    <a:pt x="409" y="2750"/>
                  </a:lnTo>
                  <a:lnTo>
                    <a:pt x="361" y="2723"/>
                  </a:lnTo>
                  <a:lnTo>
                    <a:pt x="317" y="2692"/>
                  </a:lnTo>
                  <a:lnTo>
                    <a:pt x="275" y="2660"/>
                  </a:lnTo>
                  <a:lnTo>
                    <a:pt x="237" y="2624"/>
                  </a:lnTo>
                  <a:lnTo>
                    <a:pt x="202" y="2586"/>
                  </a:lnTo>
                  <a:lnTo>
                    <a:pt x="169" y="2546"/>
                  </a:lnTo>
                  <a:lnTo>
                    <a:pt x="140" y="2503"/>
                  </a:lnTo>
                  <a:lnTo>
                    <a:pt x="112" y="2459"/>
                  </a:lnTo>
                  <a:lnTo>
                    <a:pt x="89" y="2414"/>
                  </a:lnTo>
                  <a:lnTo>
                    <a:pt x="68" y="2368"/>
                  </a:lnTo>
                  <a:lnTo>
                    <a:pt x="50" y="2321"/>
                  </a:lnTo>
                  <a:lnTo>
                    <a:pt x="35" y="2273"/>
                  </a:lnTo>
                  <a:lnTo>
                    <a:pt x="22" y="2224"/>
                  </a:lnTo>
                  <a:lnTo>
                    <a:pt x="12" y="2176"/>
                  </a:lnTo>
                  <a:lnTo>
                    <a:pt x="6" y="2128"/>
                  </a:lnTo>
                  <a:lnTo>
                    <a:pt x="2" y="2080"/>
                  </a:lnTo>
                  <a:lnTo>
                    <a:pt x="0" y="2032"/>
                  </a:lnTo>
                  <a:lnTo>
                    <a:pt x="1" y="1980"/>
                  </a:lnTo>
                  <a:lnTo>
                    <a:pt x="5" y="1929"/>
                  </a:lnTo>
                  <a:lnTo>
                    <a:pt x="10" y="1876"/>
                  </a:lnTo>
                  <a:lnTo>
                    <a:pt x="18" y="1822"/>
                  </a:lnTo>
                  <a:lnTo>
                    <a:pt x="29" y="1767"/>
                  </a:lnTo>
                  <a:lnTo>
                    <a:pt x="43" y="1711"/>
                  </a:lnTo>
                  <a:lnTo>
                    <a:pt x="58" y="1654"/>
                  </a:lnTo>
                  <a:lnTo>
                    <a:pt x="77" y="1595"/>
                  </a:lnTo>
                  <a:lnTo>
                    <a:pt x="99" y="1536"/>
                  </a:lnTo>
                  <a:lnTo>
                    <a:pt x="124" y="1476"/>
                  </a:lnTo>
                  <a:lnTo>
                    <a:pt x="152" y="1415"/>
                  </a:lnTo>
                  <a:lnTo>
                    <a:pt x="183" y="1352"/>
                  </a:lnTo>
                  <a:lnTo>
                    <a:pt x="218" y="1288"/>
                  </a:lnTo>
                  <a:lnTo>
                    <a:pt x="257" y="1222"/>
                  </a:lnTo>
                  <a:lnTo>
                    <a:pt x="299" y="1154"/>
                  </a:lnTo>
                  <a:lnTo>
                    <a:pt x="344" y="1085"/>
                  </a:lnTo>
                  <a:lnTo>
                    <a:pt x="394" y="1014"/>
                  </a:lnTo>
                  <a:lnTo>
                    <a:pt x="447" y="942"/>
                  </a:lnTo>
                  <a:lnTo>
                    <a:pt x="504" y="866"/>
                  </a:lnTo>
                  <a:lnTo>
                    <a:pt x="565" y="790"/>
                  </a:lnTo>
                  <a:lnTo>
                    <a:pt x="630" y="711"/>
                  </a:lnTo>
                  <a:lnTo>
                    <a:pt x="700" y="631"/>
                  </a:lnTo>
                  <a:lnTo>
                    <a:pt x="774" y="547"/>
                  </a:lnTo>
                  <a:lnTo>
                    <a:pt x="853" y="463"/>
                  </a:lnTo>
                  <a:lnTo>
                    <a:pt x="936" y="375"/>
                  </a:lnTo>
                  <a:lnTo>
                    <a:pt x="1024" y="285"/>
                  </a:lnTo>
                  <a:lnTo>
                    <a:pt x="1117" y="193"/>
                  </a:lnTo>
                  <a:lnTo>
                    <a:pt x="1215" y="97"/>
                  </a:lnTo>
                  <a:lnTo>
                    <a:pt x="13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8"/>
            <p:cNvSpPr>
              <a:spLocks/>
            </p:cNvSpPr>
            <p:nvPr/>
          </p:nvSpPr>
          <p:spPr bwMode="gray">
            <a:xfrm>
              <a:off x="875323" y="2298542"/>
              <a:ext cx="141288" cy="263525"/>
            </a:xfrm>
            <a:custGeom>
              <a:avLst/>
              <a:gdLst>
                <a:gd name="T0" fmla="*/ 1471 w 1517"/>
                <a:gd name="T1" fmla="*/ 165 h 2830"/>
                <a:gd name="T2" fmla="*/ 1374 w 1517"/>
                <a:gd name="T3" fmla="*/ 265 h 2830"/>
                <a:gd name="T4" fmla="*/ 1256 w 1517"/>
                <a:gd name="T5" fmla="*/ 394 h 2830"/>
                <a:gd name="T6" fmla="*/ 1125 w 1517"/>
                <a:gd name="T7" fmla="*/ 540 h 2830"/>
                <a:gd name="T8" fmla="*/ 993 w 1517"/>
                <a:gd name="T9" fmla="*/ 700 h 2830"/>
                <a:gd name="T10" fmla="*/ 871 w 1517"/>
                <a:gd name="T11" fmla="*/ 864 h 2830"/>
                <a:gd name="T12" fmla="*/ 767 w 1517"/>
                <a:gd name="T13" fmla="*/ 1025 h 2830"/>
                <a:gd name="T14" fmla="*/ 689 w 1517"/>
                <a:gd name="T15" fmla="*/ 1158 h 2830"/>
                <a:gd name="T16" fmla="*/ 634 w 1517"/>
                <a:gd name="T17" fmla="*/ 1253 h 2830"/>
                <a:gd name="T18" fmla="*/ 603 w 1517"/>
                <a:gd name="T19" fmla="*/ 1319 h 2830"/>
                <a:gd name="T20" fmla="*/ 585 w 1517"/>
                <a:gd name="T21" fmla="*/ 1363 h 2830"/>
                <a:gd name="T22" fmla="*/ 579 w 1517"/>
                <a:gd name="T23" fmla="*/ 1393 h 2830"/>
                <a:gd name="T24" fmla="*/ 578 w 1517"/>
                <a:gd name="T25" fmla="*/ 1415 h 2830"/>
                <a:gd name="T26" fmla="*/ 591 w 1517"/>
                <a:gd name="T27" fmla="*/ 1464 h 2830"/>
                <a:gd name="T28" fmla="*/ 619 w 1517"/>
                <a:gd name="T29" fmla="*/ 1487 h 2830"/>
                <a:gd name="T30" fmla="*/ 655 w 1517"/>
                <a:gd name="T31" fmla="*/ 1495 h 2830"/>
                <a:gd name="T32" fmla="*/ 708 w 1517"/>
                <a:gd name="T33" fmla="*/ 1495 h 2830"/>
                <a:gd name="T34" fmla="*/ 804 w 1517"/>
                <a:gd name="T35" fmla="*/ 1497 h 2830"/>
                <a:gd name="T36" fmla="*/ 909 w 1517"/>
                <a:gd name="T37" fmla="*/ 1503 h 2830"/>
                <a:gd name="T38" fmla="*/ 1020 w 1517"/>
                <a:gd name="T39" fmla="*/ 1518 h 2830"/>
                <a:gd name="T40" fmla="*/ 1131 w 1517"/>
                <a:gd name="T41" fmla="*/ 1547 h 2830"/>
                <a:gd name="T42" fmla="*/ 1237 w 1517"/>
                <a:gd name="T43" fmla="*/ 1591 h 2830"/>
                <a:gd name="T44" fmla="*/ 1333 w 1517"/>
                <a:gd name="T45" fmla="*/ 1657 h 2830"/>
                <a:gd name="T46" fmla="*/ 1414 w 1517"/>
                <a:gd name="T47" fmla="*/ 1746 h 2830"/>
                <a:gd name="T48" fmla="*/ 1474 w 1517"/>
                <a:gd name="T49" fmla="*/ 1863 h 2830"/>
                <a:gd name="T50" fmla="*/ 1510 w 1517"/>
                <a:gd name="T51" fmla="*/ 2013 h 2830"/>
                <a:gd name="T52" fmla="*/ 1515 w 1517"/>
                <a:gd name="T53" fmla="*/ 2180 h 2830"/>
                <a:gd name="T54" fmla="*/ 1482 w 1517"/>
                <a:gd name="T55" fmla="*/ 2328 h 2830"/>
                <a:gd name="T56" fmla="*/ 1413 w 1517"/>
                <a:gd name="T57" fmla="*/ 2470 h 2830"/>
                <a:gd name="T58" fmla="*/ 1310 w 1517"/>
                <a:gd name="T59" fmla="*/ 2601 h 2830"/>
                <a:gd name="T60" fmla="*/ 1176 w 1517"/>
                <a:gd name="T61" fmla="*/ 2710 h 2830"/>
                <a:gd name="T62" fmla="*/ 1014 w 1517"/>
                <a:gd name="T63" fmla="*/ 2788 h 2830"/>
                <a:gd name="T64" fmla="*/ 826 w 1517"/>
                <a:gd name="T65" fmla="*/ 2827 h 2830"/>
                <a:gd name="T66" fmla="*/ 629 w 1517"/>
                <a:gd name="T67" fmla="*/ 2821 h 2830"/>
                <a:gd name="T68" fmla="*/ 459 w 1517"/>
                <a:gd name="T69" fmla="*/ 2773 h 2830"/>
                <a:gd name="T70" fmla="*/ 316 w 1517"/>
                <a:gd name="T71" fmla="*/ 2692 h 2830"/>
                <a:gd name="T72" fmla="*/ 201 w 1517"/>
                <a:gd name="T73" fmla="*/ 2586 h 2830"/>
                <a:gd name="T74" fmla="*/ 112 w 1517"/>
                <a:gd name="T75" fmla="*/ 2459 h 2830"/>
                <a:gd name="T76" fmla="*/ 50 w 1517"/>
                <a:gd name="T77" fmla="*/ 2321 h 2830"/>
                <a:gd name="T78" fmla="*/ 12 w 1517"/>
                <a:gd name="T79" fmla="*/ 2176 h 2830"/>
                <a:gd name="T80" fmla="*/ 0 w 1517"/>
                <a:gd name="T81" fmla="*/ 2032 h 2830"/>
                <a:gd name="T82" fmla="*/ 10 w 1517"/>
                <a:gd name="T83" fmla="*/ 1876 h 2830"/>
                <a:gd name="T84" fmla="*/ 42 w 1517"/>
                <a:gd name="T85" fmla="*/ 1711 h 2830"/>
                <a:gd name="T86" fmla="*/ 99 w 1517"/>
                <a:gd name="T87" fmla="*/ 1536 h 2830"/>
                <a:gd name="T88" fmla="*/ 184 w 1517"/>
                <a:gd name="T89" fmla="*/ 1352 h 2830"/>
                <a:gd name="T90" fmla="*/ 298 w 1517"/>
                <a:gd name="T91" fmla="*/ 1154 h 2830"/>
                <a:gd name="T92" fmla="*/ 446 w 1517"/>
                <a:gd name="T93" fmla="*/ 942 h 2830"/>
                <a:gd name="T94" fmla="*/ 630 w 1517"/>
                <a:gd name="T95" fmla="*/ 711 h 2830"/>
                <a:gd name="T96" fmla="*/ 853 w 1517"/>
                <a:gd name="T97" fmla="*/ 463 h 2830"/>
                <a:gd name="T98" fmla="*/ 1117 w 1517"/>
                <a:gd name="T99" fmla="*/ 193 h 2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517" h="2830">
                  <a:moveTo>
                    <a:pt x="1317" y="0"/>
                  </a:moveTo>
                  <a:lnTo>
                    <a:pt x="1496" y="139"/>
                  </a:lnTo>
                  <a:lnTo>
                    <a:pt x="1471" y="165"/>
                  </a:lnTo>
                  <a:lnTo>
                    <a:pt x="1441" y="195"/>
                  </a:lnTo>
                  <a:lnTo>
                    <a:pt x="1409" y="229"/>
                  </a:lnTo>
                  <a:lnTo>
                    <a:pt x="1374" y="265"/>
                  </a:lnTo>
                  <a:lnTo>
                    <a:pt x="1336" y="305"/>
                  </a:lnTo>
                  <a:lnTo>
                    <a:pt x="1296" y="348"/>
                  </a:lnTo>
                  <a:lnTo>
                    <a:pt x="1256" y="394"/>
                  </a:lnTo>
                  <a:lnTo>
                    <a:pt x="1213" y="440"/>
                  </a:lnTo>
                  <a:lnTo>
                    <a:pt x="1169" y="489"/>
                  </a:lnTo>
                  <a:lnTo>
                    <a:pt x="1125" y="540"/>
                  </a:lnTo>
                  <a:lnTo>
                    <a:pt x="1081" y="593"/>
                  </a:lnTo>
                  <a:lnTo>
                    <a:pt x="1037" y="646"/>
                  </a:lnTo>
                  <a:lnTo>
                    <a:pt x="993" y="700"/>
                  </a:lnTo>
                  <a:lnTo>
                    <a:pt x="952" y="754"/>
                  </a:lnTo>
                  <a:lnTo>
                    <a:pt x="910" y="809"/>
                  </a:lnTo>
                  <a:lnTo>
                    <a:pt x="871" y="864"/>
                  </a:lnTo>
                  <a:lnTo>
                    <a:pt x="833" y="918"/>
                  </a:lnTo>
                  <a:lnTo>
                    <a:pt x="799" y="972"/>
                  </a:lnTo>
                  <a:lnTo>
                    <a:pt x="767" y="1025"/>
                  </a:lnTo>
                  <a:lnTo>
                    <a:pt x="738" y="1076"/>
                  </a:lnTo>
                  <a:lnTo>
                    <a:pt x="712" y="1120"/>
                  </a:lnTo>
                  <a:lnTo>
                    <a:pt x="689" y="1158"/>
                  </a:lnTo>
                  <a:lnTo>
                    <a:pt x="668" y="1194"/>
                  </a:lnTo>
                  <a:lnTo>
                    <a:pt x="650" y="1226"/>
                  </a:lnTo>
                  <a:lnTo>
                    <a:pt x="634" y="1253"/>
                  </a:lnTo>
                  <a:lnTo>
                    <a:pt x="622" y="1279"/>
                  </a:lnTo>
                  <a:lnTo>
                    <a:pt x="611" y="1300"/>
                  </a:lnTo>
                  <a:lnTo>
                    <a:pt x="603" y="1319"/>
                  </a:lnTo>
                  <a:lnTo>
                    <a:pt x="596" y="1336"/>
                  </a:lnTo>
                  <a:lnTo>
                    <a:pt x="590" y="1350"/>
                  </a:lnTo>
                  <a:lnTo>
                    <a:pt x="585" y="1363"/>
                  </a:lnTo>
                  <a:lnTo>
                    <a:pt x="582" y="1374"/>
                  </a:lnTo>
                  <a:lnTo>
                    <a:pt x="580" y="1384"/>
                  </a:lnTo>
                  <a:lnTo>
                    <a:pt x="579" y="1393"/>
                  </a:lnTo>
                  <a:lnTo>
                    <a:pt x="579" y="1401"/>
                  </a:lnTo>
                  <a:lnTo>
                    <a:pt x="578" y="1408"/>
                  </a:lnTo>
                  <a:lnTo>
                    <a:pt x="578" y="1415"/>
                  </a:lnTo>
                  <a:lnTo>
                    <a:pt x="580" y="1435"/>
                  </a:lnTo>
                  <a:lnTo>
                    <a:pt x="584" y="1451"/>
                  </a:lnTo>
                  <a:lnTo>
                    <a:pt x="591" y="1464"/>
                  </a:lnTo>
                  <a:lnTo>
                    <a:pt x="599" y="1474"/>
                  </a:lnTo>
                  <a:lnTo>
                    <a:pt x="608" y="1481"/>
                  </a:lnTo>
                  <a:lnTo>
                    <a:pt x="619" y="1487"/>
                  </a:lnTo>
                  <a:lnTo>
                    <a:pt x="631" y="1491"/>
                  </a:lnTo>
                  <a:lnTo>
                    <a:pt x="643" y="1493"/>
                  </a:lnTo>
                  <a:lnTo>
                    <a:pt x="655" y="1495"/>
                  </a:lnTo>
                  <a:lnTo>
                    <a:pt x="667" y="1495"/>
                  </a:lnTo>
                  <a:lnTo>
                    <a:pt x="678" y="1495"/>
                  </a:lnTo>
                  <a:lnTo>
                    <a:pt x="708" y="1495"/>
                  </a:lnTo>
                  <a:lnTo>
                    <a:pt x="737" y="1495"/>
                  </a:lnTo>
                  <a:lnTo>
                    <a:pt x="770" y="1496"/>
                  </a:lnTo>
                  <a:lnTo>
                    <a:pt x="804" y="1497"/>
                  </a:lnTo>
                  <a:lnTo>
                    <a:pt x="837" y="1498"/>
                  </a:lnTo>
                  <a:lnTo>
                    <a:pt x="873" y="1500"/>
                  </a:lnTo>
                  <a:lnTo>
                    <a:pt x="909" y="1503"/>
                  </a:lnTo>
                  <a:lnTo>
                    <a:pt x="946" y="1507"/>
                  </a:lnTo>
                  <a:lnTo>
                    <a:pt x="983" y="1512"/>
                  </a:lnTo>
                  <a:lnTo>
                    <a:pt x="1020" y="1518"/>
                  </a:lnTo>
                  <a:lnTo>
                    <a:pt x="1058" y="1526"/>
                  </a:lnTo>
                  <a:lnTo>
                    <a:pt x="1094" y="1535"/>
                  </a:lnTo>
                  <a:lnTo>
                    <a:pt x="1131" y="1547"/>
                  </a:lnTo>
                  <a:lnTo>
                    <a:pt x="1167" y="1560"/>
                  </a:lnTo>
                  <a:lnTo>
                    <a:pt x="1203" y="1574"/>
                  </a:lnTo>
                  <a:lnTo>
                    <a:pt x="1237" y="1591"/>
                  </a:lnTo>
                  <a:lnTo>
                    <a:pt x="1270" y="1611"/>
                  </a:lnTo>
                  <a:lnTo>
                    <a:pt x="1303" y="1632"/>
                  </a:lnTo>
                  <a:lnTo>
                    <a:pt x="1333" y="1657"/>
                  </a:lnTo>
                  <a:lnTo>
                    <a:pt x="1362" y="1684"/>
                  </a:lnTo>
                  <a:lnTo>
                    <a:pt x="1388" y="1714"/>
                  </a:lnTo>
                  <a:lnTo>
                    <a:pt x="1414" y="1746"/>
                  </a:lnTo>
                  <a:lnTo>
                    <a:pt x="1436" y="1782"/>
                  </a:lnTo>
                  <a:lnTo>
                    <a:pt x="1457" y="1822"/>
                  </a:lnTo>
                  <a:lnTo>
                    <a:pt x="1474" y="1863"/>
                  </a:lnTo>
                  <a:lnTo>
                    <a:pt x="1489" y="1910"/>
                  </a:lnTo>
                  <a:lnTo>
                    <a:pt x="1500" y="1959"/>
                  </a:lnTo>
                  <a:lnTo>
                    <a:pt x="1510" y="2013"/>
                  </a:lnTo>
                  <a:lnTo>
                    <a:pt x="1515" y="2071"/>
                  </a:lnTo>
                  <a:lnTo>
                    <a:pt x="1517" y="2132"/>
                  </a:lnTo>
                  <a:lnTo>
                    <a:pt x="1515" y="2180"/>
                  </a:lnTo>
                  <a:lnTo>
                    <a:pt x="1508" y="2229"/>
                  </a:lnTo>
                  <a:lnTo>
                    <a:pt x="1497" y="2279"/>
                  </a:lnTo>
                  <a:lnTo>
                    <a:pt x="1482" y="2328"/>
                  </a:lnTo>
                  <a:lnTo>
                    <a:pt x="1463" y="2376"/>
                  </a:lnTo>
                  <a:lnTo>
                    <a:pt x="1439" y="2424"/>
                  </a:lnTo>
                  <a:lnTo>
                    <a:pt x="1413" y="2470"/>
                  </a:lnTo>
                  <a:lnTo>
                    <a:pt x="1382" y="2515"/>
                  </a:lnTo>
                  <a:lnTo>
                    <a:pt x="1347" y="2559"/>
                  </a:lnTo>
                  <a:lnTo>
                    <a:pt x="1310" y="2601"/>
                  </a:lnTo>
                  <a:lnTo>
                    <a:pt x="1268" y="2640"/>
                  </a:lnTo>
                  <a:lnTo>
                    <a:pt x="1224" y="2676"/>
                  </a:lnTo>
                  <a:lnTo>
                    <a:pt x="1176" y="2710"/>
                  </a:lnTo>
                  <a:lnTo>
                    <a:pt x="1125" y="2739"/>
                  </a:lnTo>
                  <a:lnTo>
                    <a:pt x="1070" y="2766"/>
                  </a:lnTo>
                  <a:lnTo>
                    <a:pt x="1014" y="2788"/>
                  </a:lnTo>
                  <a:lnTo>
                    <a:pt x="954" y="2806"/>
                  </a:lnTo>
                  <a:lnTo>
                    <a:pt x="891" y="2819"/>
                  </a:lnTo>
                  <a:lnTo>
                    <a:pt x="826" y="2827"/>
                  </a:lnTo>
                  <a:lnTo>
                    <a:pt x="758" y="2830"/>
                  </a:lnTo>
                  <a:lnTo>
                    <a:pt x="693" y="2828"/>
                  </a:lnTo>
                  <a:lnTo>
                    <a:pt x="629" y="2821"/>
                  </a:lnTo>
                  <a:lnTo>
                    <a:pt x="569" y="2809"/>
                  </a:lnTo>
                  <a:lnTo>
                    <a:pt x="513" y="2793"/>
                  </a:lnTo>
                  <a:lnTo>
                    <a:pt x="459" y="2773"/>
                  </a:lnTo>
                  <a:lnTo>
                    <a:pt x="409" y="2750"/>
                  </a:lnTo>
                  <a:lnTo>
                    <a:pt x="361" y="2723"/>
                  </a:lnTo>
                  <a:lnTo>
                    <a:pt x="316" y="2692"/>
                  </a:lnTo>
                  <a:lnTo>
                    <a:pt x="275" y="2660"/>
                  </a:lnTo>
                  <a:lnTo>
                    <a:pt x="237" y="2624"/>
                  </a:lnTo>
                  <a:lnTo>
                    <a:pt x="201" y="2586"/>
                  </a:lnTo>
                  <a:lnTo>
                    <a:pt x="168" y="2546"/>
                  </a:lnTo>
                  <a:lnTo>
                    <a:pt x="139" y="2503"/>
                  </a:lnTo>
                  <a:lnTo>
                    <a:pt x="112" y="2459"/>
                  </a:lnTo>
                  <a:lnTo>
                    <a:pt x="89" y="2414"/>
                  </a:lnTo>
                  <a:lnTo>
                    <a:pt x="67" y="2368"/>
                  </a:lnTo>
                  <a:lnTo>
                    <a:pt x="50" y="2321"/>
                  </a:lnTo>
                  <a:lnTo>
                    <a:pt x="35" y="2273"/>
                  </a:lnTo>
                  <a:lnTo>
                    <a:pt x="22" y="2224"/>
                  </a:lnTo>
                  <a:lnTo>
                    <a:pt x="12" y="2176"/>
                  </a:lnTo>
                  <a:lnTo>
                    <a:pt x="5" y="2128"/>
                  </a:lnTo>
                  <a:lnTo>
                    <a:pt x="1" y="2080"/>
                  </a:lnTo>
                  <a:lnTo>
                    <a:pt x="0" y="2032"/>
                  </a:lnTo>
                  <a:lnTo>
                    <a:pt x="1" y="1980"/>
                  </a:lnTo>
                  <a:lnTo>
                    <a:pt x="4" y="1929"/>
                  </a:lnTo>
                  <a:lnTo>
                    <a:pt x="10" y="1876"/>
                  </a:lnTo>
                  <a:lnTo>
                    <a:pt x="18" y="1822"/>
                  </a:lnTo>
                  <a:lnTo>
                    <a:pt x="29" y="1767"/>
                  </a:lnTo>
                  <a:lnTo>
                    <a:pt x="42" y="1711"/>
                  </a:lnTo>
                  <a:lnTo>
                    <a:pt x="58" y="1654"/>
                  </a:lnTo>
                  <a:lnTo>
                    <a:pt x="78" y="1595"/>
                  </a:lnTo>
                  <a:lnTo>
                    <a:pt x="99" y="1536"/>
                  </a:lnTo>
                  <a:lnTo>
                    <a:pt x="124" y="1476"/>
                  </a:lnTo>
                  <a:lnTo>
                    <a:pt x="152" y="1415"/>
                  </a:lnTo>
                  <a:lnTo>
                    <a:pt x="184" y="1352"/>
                  </a:lnTo>
                  <a:lnTo>
                    <a:pt x="218" y="1288"/>
                  </a:lnTo>
                  <a:lnTo>
                    <a:pt x="256" y="1222"/>
                  </a:lnTo>
                  <a:lnTo>
                    <a:pt x="298" y="1154"/>
                  </a:lnTo>
                  <a:lnTo>
                    <a:pt x="344" y="1085"/>
                  </a:lnTo>
                  <a:lnTo>
                    <a:pt x="393" y="1014"/>
                  </a:lnTo>
                  <a:lnTo>
                    <a:pt x="446" y="942"/>
                  </a:lnTo>
                  <a:lnTo>
                    <a:pt x="503" y="866"/>
                  </a:lnTo>
                  <a:lnTo>
                    <a:pt x="565" y="790"/>
                  </a:lnTo>
                  <a:lnTo>
                    <a:pt x="630" y="711"/>
                  </a:lnTo>
                  <a:lnTo>
                    <a:pt x="700" y="631"/>
                  </a:lnTo>
                  <a:lnTo>
                    <a:pt x="774" y="547"/>
                  </a:lnTo>
                  <a:lnTo>
                    <a:pt x="853" y="463"/>
                  </a:lnTo>
                  <a:lnTo>
                    <a:pt x="936" y="375"/>
                  </a:lnTo>
                  <a:lnTo>
                    <a:pt x="1024" y="285"/>
                  </a:lnTo>
                  <a:lnTo>
                    <a:pt x="1117" y="193"/>
                  </a:lnTo>
                  <a:lnTo>
                    <a:pt x="1215" y="97"/>
                  </a:lnTo>
                  <a:lnTo>
                    <a:pt x="1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4" name="Title 3"/>
          <p:cNvSpPr>
            <a:spLocks noGrp="1"/>
          </p:cNvSpPr>
          <p:nvPr>
            <p:ph type="title"/>
          </p:nvPr>
        </p:nvSpPr>
        <p:spPr>
          <a:xfrm>
            <a:off x="279056" y="317005"/>
            <a:ext cx="5843932" cy="249299"/>
          </a:xfrm>
        </p:spPr>
        <p:txBody>
          <a:bodyPr/>
          <a:lstStyle/>
          <a:p>
            <a:r>
              <a:rPr lang="en-US" dirty="0"/>
              <a:t>A Success Story</a:t>
            </a:r>
          </a:p>
        </p:txBody>
      </p:sp>
      <p:sp>
        <p:nvSpPr>
          <p:cNvPr id="5" name="Text Placeholder 4"/>
          <p:cNvSpPr>
            <a:spLocks noGrp="1"/>
          </p:cNvSpPr>
          <p:nvPr>
            <p:ph type="body" sz="quarter" idx="17"/>
          </p:nvPr>
        </p:nvSpPr>
        <p:spPr>
          <a:xfrm>
            <a:off x="941164" y="1188911"/>
            <a:ext cx="4641029" cy="2604944"/>
          </a:xfrm>
        </p:spPr>
        <p:txBody>
          <a:bodyPr/>
          <a:lstStyle/>
          <a:p>
            <a:r>
              <a:rPr lang="en-US" dirty="0"/>
              <a:t>Going after these large and complex team awards is tough—there’s no doubt about it. But with the right support from the research office, we can free up PIs to focus on their research. And ultimately that’s the best thing for them, the best way forward for growing the research enterprise, and the best way to help solve real-world problems.” </a:t>
            </a:r>
          </a:p>
          <a:p>
            <a:pPr algn="r"/>
            <a:r>
              <a:rPr lang="en-US" sz="1200" i="1" dirty="0">
                <a:solidFill>
                  <a:schemeClr val="accent2"/>
                </a:solidFill>
              </a:rPr>
              <a:t>Lead PI on Successful Center Proposal</a:t>
            </a:r>
            <a:br>
              <a:rPr lang="en-US" sz="1200" i="1" dirty="0">
                <a:solidFill>
                  <a:schemeClr val="accent2"/>
                </a:solidFill>
              </a:rPr>
            </a:br>
            <a:r>
              <a:rPr lang="en-US" sz="1200" i="1" dirty="0">
                <a:solidFill>
                  <a:schemeClr val="accent2"/>
                </a:solidFill>
              </a:rPr>
              <a:t>Former Vice President for Research,</a:t>
            </a:r>
            <a:br>
              <a:rPr lang="en-US" sz="1200" i="1" dirty="0">
                <a:solidFill>
                  <a:schemeClr val="accent2"/>
                </a:solidFill>
              </a:rPr>
            </a:br>
            <a:r>
              <a:rPr lang="en-US" sz="1200" i="1" dirty="0">
                <a:solidFill>
                  <a:schemeClr val="accent2"/>
                </a:solidFill>
              </a:rPr>
              <a:t>Public R1 Institution </a:t>
            </a:r>
          </a:p>
        </p:txBody>
      </p:sp>
      <p:sp>
        <p:nvSpPr>
          <p:cNvPr id="10" name="Text Placeholder 19">
            <a:extLst>
              <a:ext uri="{FF2B5EF4-FFF2-40B4-BE49-F238E27FC236}">
                <a16:creationId xmlns:a16="http://schemas.microsoft.com/office/drawing/2014/main" id="{05F84E20-CEC1-4749-9738-5B771405E1AF}"/>
              </a:ext>
            </a:extLst>
          </p:cNvPr>
          <p:cNvSpPr txBox="1">
            <a:spLocks/>
          </p:cNvSpPr>
          <p:nvPr/>
        </p:nvSpPr>
        <p:spPr bwMode="gray">
          <a:xfrm>
            <a:off x="5148072" y="4677489"/>
            <a:ext cx="1252728" cy="123111"/>
          </a:xfrm>
          <a:prstGeom prst="rect">
            <a:avLst/>
          </a:prstGeom>
        </p:spPr>
        <p:txBody>
          <a:bodyPr vert="horz" wrap="square" lIns="0" tIns="0" rIns="64008" bIns="45720" rtlCol="0" anchor="b" anchorCtr="0">
            <a:spAutoFit/>
          </a:bodyPr>
          <a:lstStyle>
            <a:lvl1pPr marL="0" indent="0" algn="l" defTabSz="480060" rtl="0" eaLnBrk="1" latinLnBrk="0" hangingPunct="1">
              <a:lnSpc>
                <a:spcPct val="100000"/>
              </a:lnSpc>
              <a:spcBef>
                <a:spcPts val="200"/>
              </a:spcBef>
              <a:buClrTx/>
              <a:buFont typeface="Arial" panose="020B0604020202020204" pitchFamily="34" charset="0"/>
              <a:buNone/>
              <a:defRPr sz="500" kern="1200">
                <a:solidFill>
                  <a:schemeClr val="accent2"/>
                </a:solidFill>
                <a:latin typeface="+mn-lt"/>
                <a:ea typeface="+mn-ea"/>
                <a:cs typeface="+mn-cs"/>
              </a:defRPr>
            </a:lvl1pPr>
            <a:lvl2pPr marL="114300" indent="0" algn="l" defTabSz="480060" rtl="0" eaLnBrk="1" latinLnBrk="0" hangingPunct="1">
              <a:lnSpc>
                <a:spcPct val="100000"/>
              </a:lnSpc>
              <a:spcBef>
                <a:spcPts val="200"/>
              </a:spcBef>
              <a:buClrTx/>
              <a:buFont typeface="Verdana" panose="020B0604030504040204" pitchFamily="34" charset="0"/>
              <a:buNone/>
              <a:defRPr sz="500" kern="1200">
                <a:solidFill>
                  <a:schemeClr val="tx1"/>
                </a:solidFill>
                <a:latin typeface="+mn-lt"/>
                <a:ea typeface="+mn-ea"/>
                <a:cs typeface="+mn-cs"/>
              </a:defRPr>
            </a:lvl2pPr>
            <a:lvl3pPr marL="228600" indent="0" algn="l" defTabSz="480060" rtl="0" eaLnBrk="1" latinLnBrk="0" hangingPunct="1">
              <a:lnSpc>
                <a:spcPct val="100000"/>
              </a:lnSpc>
              <a:spcBef>
                <a:spcPts val="200"/>
              </a:spcBef>
              <a:buClrTx/>
              <a:buFont typeface="Arial" panose="020B0604020202020204" pitchFamily="34" charset="0"/>
              <a:buNone/>
              <a:defRPr sz="500" kern="1200">
                <a:solidFill>
                  <a:schemeClr val="tx1"/>
                </a:solidFill>
                <a:latin typeface="+mn-lt"/>
                <a:ea typeface="+mn-ea"/>
                <a:cs typeface="+mn-cs"/>
              </a:defRPr>
            </a:lvl3pPr>
            <a:lvl4pPr marL="342900" indent="0" algn="l" defTabSz="480060" rtl="0" eaLnBrk="1" latinLnBrk="0" hangingPunct="1">
              <a:lnSpc>
                <a:spcPct val="100000"/>
              </a:lnSpc>
              <a:spcBef>
                <a:spcPts val="200"/>
              </a:spcBef>
              <a:buFont typeface="Verdana" panose="020B0604030504040204" pitchFamily="34" charset="0"/>
              <a:buNone/>
              <a:defRPr sz="500" kern="1200">
                <a:solidFill>
                  <a:schemeClr val="tx1"/>
                </a:solidFill>
                <a:latin typeface="+mn-lt"/>
                <a:ea typeface="+mn-ea"/>
                <a:cs typeface="+mn-cs"/>
              </a:defRPr>
            </a:lvl4pPr>
            <a:lvl5pPr marL="457200" indent="0" algn="l" defTabSz="480060" rtl="0" eaLnBrk="1" latinLnBrk="0" hangingPunct="1">
              <a:lnSpc>
                <a:spcPct val="100000"/>
              </a:lnSpc>
              <a:spcBef>
                <a:spcPts val="200"/>
              </a:spcBef>
              <a:buFont typeface="Arial" panose="020B0604020202020204" pitchFamily="34" charset="0"/>
              <a:buNone/>
              <a:defRPr sz="500" kern="1200" baseline="0">
                <a:solidFill>
                  <a:schemeClr val="tx1"/>
                </a:solidFill>
                <a:latin typeface="+mn-lt"/>
                <a:ea typeface="+mn-ea"/>
                <a:cs typeface="+mn-cs"/>
              </a:defRPr>
            </a:lvl5pPr>
            <a:lvl6pPr marL="685800" indent="-114300" algn="l" defTabSz="48006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6pPr>
            <a:lvl7pPr marL="800100" indent="-114300" algn="l" defTabSz="48006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7pPr>
            <a:lvl8pPr marL="914400" indent="-114300" algn="l" defTabSz="48006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8pPr>
            <a:lvl9pPr marL="1028700" indent="-114300" algn="l" defTabSz="48006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9pPr>
          </a:lstStyle>
          <a:p>
            <a:r>
              <a:rPr lang="en-US" dirty="0"/>
              <a:t>Source: EAB interviews and analysis.</a:t>
            </a:r>
          </a:p>
        </p:txBody>
      </p:sp>
    </p:spTree>
    <p:custDataLst>
      <p:tags r:id="rId1"/>
    </p:custDataLst>
    <p:extLst>
      <p:ext uri="{BB962C8B-B14F-4D97-AF65-F5344CB8AC3E}">
        <p14:creationId xmlns:p14="http://schemas.microsoft.com/office/powerpoint/2010/main" val="927117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E41CC-98AB-4BBF-BEB3-ED59A683BF69}"/>
              </a:ext>
            </a:extLst>
          </p:cNvPr>
          <p:cNvSpPr>
            <a:spLocks noGrp="1"/>
          </p:cNvSpPr>
          <p:nvPr>
            <p:ph type="title"/>
          </p:nvPr>
        </p:nvSpPr>
        <p:spPr/>
        <p:txBody>
          <a:bodyPr/>
          <a:lstStyle/>
          <a:p>
            <a:r>
              <a:rPr lang="en-US" dirty="0"/>
              <a:t>University Research Forum</a:t>
            </a:r>
          </a:p>
        </p:txBody>
      </p:sp>
      <p:sp>
        <p:nvSpPr>
          <p:cNvPr id="3" name="Text Placeholder 2">
            <a:extLst>
              <a:ext uri="{FF2B5EF4-FFF2-40B4-BE49-F238E27FC236}">
                <a16:creationId xmlns:a16="http://schemas.microsoft.com/office/drawing/2014/main" id="{2F2DDAA6-B194-42E9-8428-BF4D93C6E3D1}"/>
              </a:ext>
            </a:extLst>
          </p:cNvPr>
          <p:cNvSpPr>
            <a:spLocks noGrp="1"/>
          </p:cNvSpPr>
          <p:nvPr>
            <p:ph type="body" sz="quarter" idx="37"/>
          </p:nvPr>
        </p:nvSpPr>
        <p:spPr/>
        <p:txBody>
          <a:bodyPr/>
          <a:lstStyle/>
          <a:p>
            <a:r>
              <a:rPr lang="en-US" dirty="0"/>
              <a:t>Project Director</a:t>
            </a:r>
          </a:p>
        </p:txBody>
      </p:sp>
      <p:sp>
        <p:nvSpPr>
          <p:cNvPr id="4" name="Text Placeholder 3">
            <a:extLst>
              <a:ext uri="{FF2B5EF4-FFF2-40B4-BE49-F238E27FC236}">
                <a16:creationId xmlns:a16="http://schemas.microsoft.com/office/drawing/2014/main" id="{22F53E14-E465-4B95-B662-585973290420}"/>
              </a:ext>
            </a:extLst>
          </p:cNvPr>
          <p:cNvSpPr>
            <a:spLocks noGrp="1"/>
          </p:cNvSpPr>
          <p:nvPr>
            <p:ph type="body" sz="quarter" idx="38"/>
          </p:nvPr>
        </p:nvSpPr>
        <p:spPr/>
        <p:txBody>
          <a:bodyPr/>
          <a:lstStyle/>
          <a:p>
            <a:r>
              <a:rPr lang="en-US" dirty="0"/>
              <a:t>Jon Barnhart</a:t>
            </a:r>
          </a:p>
        </p:txBody>
      </p:sp>
      <p:sp>
        <p:nvSpPr>
          <p:cNvPr id="5" name="Text Placeholder 4">
            <a:extLst>
              <a:ext uri="{FF2B5EF4-FFF2-40B4-BE49-F238E27FC236}">
                <a16:creationId xmlns:a16="http://schemas.microsoft.com/office/drawing/2014/main" id="{74218946-67B5-4BEC-A6A9-974403A357AF}"/>
              </a:ext>
            </a:extLst>
          </p:cNvPr>
          <p:cNvSpPr>
            <a:spLocks noGrp="1"/>
          </p:cNvSpPr>
          <p:nvPr>
            <p:ph type="body" sz="quarter" idx="39"/>
          </p:nvPr>
        </p:nvSpPr>
        <p:spPr>
          <a:xfrm>
            <a:off x="591552" y="1595421"/>
            <a:ext cx="3017520" cy="169277"/>
          </a:xfrm>
        </p:spPr>
        <p:txBody>
          <a:bodyPr/>
          <a:lstStyle/>
          <a:p>
            <a:r>
              <a:rPr lang="en-US" dirty="0"/>
              <a:t>Contributing Consultants</a:t>
            </a:r>
          </a:p>
        </p:txBody>
      </p:sp>
      <p:sp>
        <p:nvSpPr>
          <p:cNvPr id="6" name="Text Placeholder 5">
            <a:extLst>
              <a:ext uri="{FF2B5EF4-FFF2-40B4-BE49-F238E27FC236}">
                <a16:creationId xmlns:a16="http://schemas.microsoft.com/office/drawing/2014/main" id="{7D16E480-7C32-4ABE-9BBC-3D699C67CE2D}"/>
              </a:ext>
            </a:extLst>
          </p:cNvPr>
          <p:cNvSpPr>
            <a:spLocks noGrp="1"/>
          </p:cNvSpPr>
          <p:nvPr>
            <p:ph type="body" sz="quarter" idx="40"/>
          </p:nvPr>
        </p:nvSpPr>
        <p:spPr>
          <a:xfrm>
            <a:off x="591552" y="1804555"/>
            <a:ext cx="3019522" cy="466794"/>
          </a:xfrm>
        </p:spPr>
        <p:txBody>
          <a:bodyPr/>
          <a:lstStyle/>
          <a:p>
            <a:r>
              <a:rPr lang="en-US" dirty="0"/>
              <a:t>Brooke Thayer</a:t>
            </a:r>
          </a:p>
          <a:p>
            <a:r>
              <a:rPr lang="en-US" dirty="0"/>
              <a:t>Kurubel Belay</a:t>
            </a:r>
          </a:p>
          <a:p>
            <a:r>
              <a:rPr lang="en-US" dirty="0"/>
              <a:t>Jackson Nell</a:t>
            </a:r>
          </a:p>
        </p:txBody>
      </p:sp>
      <p:sp>
        <p:nvSpPr>
          <p:cNvPr id="7" name="Text Placeholder 6">
            <a:extLst>
              <a:ext uri="{FF2B5EF4-FFF2-40B4-BE49-F238E27FC236}">
                <a16:creationId xmlns:a16="http://schemas.microsoft.com/office/drawing/2014/main" id="{AD3421EB-4060-4389-9C31-7BFC32230061}"/>
              </a:ext>
            </a:extLst>
          </p:cNvPr>
          <p:cNvSpPr>
            <a:spLocks noGrp="1"/>
          </p:cNvSpPr>
          <p:nvPr>
            <p:ph type="body" sz="quarter" idx="41"/>
          </p:nvPr>
        </p:nvSpPr>
        <p:spPr>
          <a:xfrm>
            <a:off x="591552" y="2552941"/>
            <a:ext cx="3017520" cy="169277"/>
          </a:xfrm>
        </p:spPr>
        <p:txBody>
          <a:bodyPr/>
          <a:lstStyle/>
          <a:p>
            <a:r>
              <a:rPr lang="en-US" dirty="0"/>
              <a:t>Design Consultant</a:t>
            </a:r>
          </a:p>
        </p:txBody>
      </p:sp>
      <p:sp>
        <p:nvSpPr>
          <p:cNvPr id="8" name="Text Placeholder 7">
            <a:extLst>
              <a:ext uri="{FF2B5EF4-FFF2-40B4-BE49-F238E27FC236}">
                <a16:creationId xmlns:a16="http://schemas.microsoft.com/office/drawing/2014/main" id="{5A0C58C2-7B98-4BC5-9D18-F77E1E31F22C}"/>
              </a:ext>
            </a:extLst>
          </p:cNvPr>
          <p:cNvSpPr>
            <a:spLocks noGrp="1"/>
          </p:cNvSpPr>
          <p:nvPr>
            <p:ph type="body" sz="quarter" idx="42"/>
          </p:nvPr>
        </p:nvSpPr>
        <p:spPr>
          <a:xfrm>
            <a:off x="591552" y="2762250"/>
            <a:ext cx="3019522" cy="138499"/>
          </a:xfrm>
        </p:spPr>
        <p:txBody>
          <a:bodyPr/>
          <a:lstStyle/>
          <a:p>
            <a:r>
              <a:rPr lang="en-US" dirty="0"/>
              <a:t>Victoria Blair</a:t>
            </a:r>
          </a:p>
        </p:txBody>
      </p:sp>
      <p:sp>
        <p:nvSpPr>
          <p:cNvPr id="9" name="Text Placeholder 8">
            <a:extLst>
              <a:ext uri="{FF2B5EF4-FFF2-40B4-BE49-F238E27FC236}">
                <a16:creationId xmlns:a16="http://schemas.microsoft.com/office/drawing/2014/main" id="{8A327EDA-9F81-4F99-8538-87C036493629}"/>
              </a:ext>
            </a:extLst>
          </p:cNvPr>
          <p:cNvSpPr>
            <a:spLocks noGrp="1"/>
          </p:cNvSpPr>
          <p:nvPr>
            <p:ph type="body" sz="quarter" idx="43"/>
          </p:nvPr>
        </p:nvSpPr>
        <p:spPr>
          <a:xfrm>
            <a:off x="591552" y="3194470"/>
            <a:ext cx="3017520" cy="169277"/>
          </a:xfrm>
        </p:spPr>
        <p:txBody>
          <a:bodyPr/>
          <a:lstStyle/>
          <a:p>
            <a:r>
              <a:rPr lang="en-US" dirty="0"/>
              <a:t>Practice Manager</a:t>
            </a:r>
          </a:p>
        </p:txBody>
      </p:sp>
      <p:sp>
        <p:nvSpPr>
          <p:cNvPr id="10" name="Text Placeholder 9">
            <a:extLst>
              <a:ext uri="{FF2B5EF4-FFF2-40B4-BE49-F238E27FC236}">
                <a16:creationId xmlns:a16="http://schemas.microsoft.com/office/drawing/2014/main" id="{26F7B860-0186-4F77-BB90-83A2DAD4BBAB}"/>
              </a:ext>
            </a:extLst>
          </p:cNvPr>
          <p:cNvSpPr>
            <a:spLocks noGrp="1"/>
          </p:cNvSpPr>
          <p:nvPr>
            <p:ph type="body" sz="quarter" idx="44"/>
          </p:nvPr>
        </p:nvSpPr>
        <p:spPr>
          <a:xfrm>
            <a:off x="591552" y="3404224"/>
            <a:ext cx="3019522" cy="138499"/>
          </a:xfrm>
        </p:spPr>
        <p:txBody>
          <a:bodyPr/>
          <a:lstStyle/>
          <a:p>
            <a:r>
              <a:rPr lang="en-US" dirty="0"/>
              <a:t>Ann Forman Lippens</a:t>
            </a:r>
          </a:p>
        </p:txBody>
      </p:sp>
    </p:spTree>
    <p:extLst>
      <p:ext uri="{BB962C8B-B14F-4D97-AF65-F5344CB8AC3E}">
        <p14:creationId xmlns:p14="http://schemas.microsoft.com/office/powerpoint/2010/main" val="2292664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06284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Yb3LAX9a"/>
  <p:tag name="ARTICULATE_DESIGN_ID_EAB1 ON-SCREEN MASTER" val="WodUfpOz"/>
  <p:tag name="ARTICULATE_SLIDE_THUMBNAIL_REFRESH" val="1"/>
  <p:tag name="ARTICULATE_DESIGN_ID_EAB1 ON-SCREEN" val="OJDy01kg"/>
  <p:tag name="ARTICULATE_DESIGN_ID_EAB GLOBAL, INC. THEME" val="EgU1CIIs"/>
  <p:tag name="ARTICULATE_DESIGN_ID_EAB1 4X3 ON-SCREEN" val="Lynb0GK1"/>
  <p:tag name="ARTICULATE_SLIDE_COUNT" val="7"/>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EAB1 4x3 On-screen">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Theme Font">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accent3"/>
        </a:solidFill>
        <a:ln>
          <a:solidFill>
            <a:schemeClr val="accent3"/>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spcBef>
            <a:spcPts val="500"/>
          </a:spcBef>
          <a:defRPr sz="900" dirty="0" err="1"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thm15="http://schemas.microsoft.com/office/thememl/2012/main" name="EAB1 4x3 On-screen 020419" id="{3823C371-611D-4978-B269-6EA595BA46E3}" vid="{58F17C36-DA8D-4D3D-8582-0FB4032001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EAB1 4x3 On-screen 020419</Template>
  <TotalTime>8871</TotalTime>
  <Words>262</Words>
  <Application>Microsoft Office PowerPoint</Application>
  <PresentationFormat>Custom</PresentationFormat>
  <Paragraphs>33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Rockwell</vt:lpstr>
      <vt:lpstr>Verdana</vt:lpstr>
      <vt:lpstr>EAB1 4x3 On-screen</vt:lpstr>
      <vt:lpstr>Reengaging Faculty After Rejection</vt:lpstr>
      <vt:lpstr>A Success Story</vt:lpstr>
      <vt:lpstr>University Research Forum</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Expediting the Shift Toward Strategic Research Development</dc:title>
  <dc:subject/>
  <dc:creator>Lippens, Ann Forman</dc:creator>
  <cp:lastModifiedBy>O'Brien, Gretchen</cp:lastModifiedBy>
  <cp:revision>810</cp:revision>
  <cp:lastPrinted>2019-08-19T13:11:19Z</cp:lastPrinted>
  <dcterms:created xsi:type="dcterms:W3CDTF">2019-03-12T16:51:41Z</dcterms:created>
  <dcterms:modified xsi:type="dcterms:W3CDTF">2021-07-21T17:52:47Z</dcterms:modified>
  <cp:category/>
</cp:coreProperties>
</file>